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4" r:id="rId3"/>
  </p:sldMasterIdLst>
  <p:notesMasterIdLst>
    <p:notesMasterId r:id="rId11"/>
  </p:notesMasterIdLst>
  <p:sldIdLst>
    <p:sldId id="308" r:id="rId4"/>
    <p:sldId id="278" r:id="rId5"/>
    <p:sldId id="283" r:id="rId6"/>
    <p:sldId id="284" r:id="rId7"/>
    <p:sldId id="817" r:id="rId8"/>
    <p:sldId id="818" r:id="rId9"/>
    <p:sldId id="28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4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83F"/>
    <a:srgbClr val="1C2B30"/>
    <a:srgbClr val="066895"/>
    <a:srgbClr val="767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38" y="132"/>
      </p:cViewPr>
      <p:guideLst>
        <p:guide orient="horz" pos="1848"/>
        <p:guide pos="456"/>
      </p:guideLst>
    </p:cSldViewPr>
  </p:slideViewPr>
  <p:notesTextViewPr>
    <p:cViewPr>
      <p:scale>
        <a:sx n="1" d="1"/>
        <a:sy n="1" d="1"/>
      </p:scale>
      <p:origin x="0" y="0"/>
    </p:cViewPr>
  </p:notesTextViewPr>
  <p:sorterViewPr>
    <p:cViewPr>
      <p:scale>
        <a:sx n="100" d="100"/>
        <a:sy n="100" d="100"/>
      </p:scale>
      <p:origin x="0" y="-5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global.root\dfsAMER\bca\research\PUBS\GPS\NYCONF2023\C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725318023425574E-2"/>
          <c:y val="3.8674781080529644E-2"/>
          <c:w val="0.84910622267098412"/>
          <c:h val="0.81844115882657964"/>
        </c:manualLayout>
      </c:layout>
      <c:lineChart>
        <c:grouping val="standard"/>
        <c:varyColors val="0"/>
        <c:ser>
          <c:idx val="1"/>
          <c:order val="0"/>
          <c:tx>
            <c:strRef>
              <c:f>'CHART MILEX % GDP Germany Japan'!$A$6</c:f>
              <c:strCache>
                <c:ptCount val="1"/>
                <c:pt idx="0">
                  <c:v>Germany</c:v>
                </c:pt>
              </c:strCache>
            </c:strRef>
          </c:tx>
          <c:spPr>
            <a:ln w="22225" cap="rnd">
              <a:solidFill>
                <a:srgbClr val="009E79"/>
              </a:solidFill>
              <a:round/>
            </a:ln>
            <a:effectLst/>
          </c:spPr>
          <c:marker>
            <c:symbol val="none"/>
          </c:marker>
          <c:cat>
            <c:numRef>
              <c:f>'CHART MILEX % GDP Germany Japan'!$B$2:$BS$2</c:f>
              <c:numCache>
                <c:formatCode>m/d/yyyy</c:formatCode>
                <c:ptCount val="70"/>
                <c:pt idx="0">
                  <c:v>19360</c:v>
                </c:pt>
                <c:pt idx="1">
                  <c:v>19725</c:v>
                </c:pt>
                <c:pt idx="2">
                  <c:v>20090</c:v>
                </c:pt>
                <c:pt idx="3">
                  <c:v>20455</c:v>
                </c:pt>
                <c:pt idx="4">
                  <c:v>20821</c:v>
                </c:pt>
                <c:pt idx="5">
                  <c:v>21186</c:v>
                </c:pt>
                <c:pt idx="6">
                  <c:v>21551</c:v>
                </c:pt>
                <c:pt idx="7">
                  <c:v>21916</c:v>
                </c:pt>
                <c:pt idx="8">
                  <c:v>22282</c:v>
                </c:pt>
                <c:pt idx="9">
                  <c:v>22647</c:v>
                </c:pt>
                <c:pt idx="10">
                  <c:v>23012</c:v>
                </c:pt>
                <c:pt idx="11">
                  <c:v>23377</c:v>
                </c:pt>
                <c:pt idx="12">
                  <c:v>23743</c:v>
                </c:pt>
                <c:pt idx="13">
                  <c:v>24108</c:v>
                </c:pt>
                <c:pt idx="14">
                  <c:v>24473</c:v>
                </c:pt>
                <c:pt idx="15">
                  <c:v>24838</c:v>
                </c:pt>
                <c:pt idx="16">
                  <c:v>25204</c:v>
                </c:pt>
                <c:pt idx="17">
                  <c:v>25569</c:v>
                </c:pt>
                <c:pt idx="18">
                  <c:v>25934</c:v>
                </c:pt>
                <c:pt idx="19">
                  <c:v>26299</c:v>
                </c:pt>
                <c:pt idx="20">
                  <c:v>26665</c:v>
                </c:pt>
                <c:pt idx="21">
                  <c:v>27030</c:v>
                </c:pt>
                <c:pt idx="22">
                  <c:v>27395</c:v>
                </c:pt>
                <c:pt idx="23">
                  <c:v>27760</c:v>
                </c:pt>
                <c:pt idx="24">
                  <c:v>28126</c:v>
                </c:pt>
                <c:pt idx="25">
                  <c:v>28491</c:v>
                </c:pt>
                <c:pt idx="26">
                  <c:v>28856</c:v>
                </c:pt>
                <c:pt idx="27">
                  <c:v>29221</c:v>
                </c:pt>
                <c:pt idx="28">
                  <c:v>29587</c:v>
                </c:pt>
                <c:pt idx="29">
                  <c:v>29952</c:v>
                </c:pt>
                <c:pt idx="30">
                  <c:v>30317</c:v>
                </c:pt>
                <c:pt idx="31">
                  <c:v>30682</c:v>
                </c:pt>
                <c:pt idx="32">
                  <c:v>31048</c:v>
                </c:pt>
                <c:pt idx="33">
                  <c:v>31413</c:v>
                </c:pt>
                <c:pt idx="34">
                  <c:v>31778</c:v>
                </c:pt>
                <c:pt idx="35">
                  <c:v>32143</c:v>
                </c:pt>
                <c:pt idx="36">
                  <c:v>32509</c:v>
                </c:pt>
                <c:pt idx="37">
                  <c:v>32874</c:v>
                </c:pt>
                <c:pt idx="38">
                  <c:v>33239</c:v>
                </c:pt>
                <c:pt idx="39">
                  <c:v>33604</c:v>
                </c:pt>
                <c:pt idx="40">
                  <c:v>33970</c:v>
                </c:pt>
                <c:pt idx="41">
                  <c:v>34335</c:v>
                </c:pt>
                <c:pt idx="42">
                  <c:v>34700</c:v>
                </c:pt>
                <c:pt idx="43">
                  <c:v>35065</c:v>
                </c:pt>
                <c:pt idx="44">
                  <c:v>35431</c:v>
                </c:pt>
                <c:pt idx="45">
                  <c:v>35796</c:v>
                </c:pt>
                <c:pt idx="46">
                  <c:v>36161</c:v>
                </c:pt>
                <c:pt idx="47">
                  <c:v>36526</c:v>
                </c:pt>
                <c:pt idx="48">
                  <c:v>36892</c:v>
                </c:pt>
                <c:pt idx="49">
                  <c:v>37257</c:v>
                </c:pt>
                <c:pt idx="50">
                  <c:v>37622</c:v>
                </c:pt>
                <c:pt idx="51">
                  <c:v>37987</c:v>
                </c:pt>
                <c:pt idx="52">
                  <c:v>38353</c:v>
                </c:pt>
                <c:pt idx="53">
                  <c:v>38718</c:v>
                </c:pt>
                <c:pt idx="54">
                  <c:v>39083</c:v>
                </c:pt>
                <c:pt idx="55">
                  <c:v>39448</c:v>
                </c:pt>
                <c:pt idx="56">
                  <c:v>39814</c:v>
                </c:pt>
                <c:pt idx="57">
                  <c:v>40179</c:v>
                </c:pt>
                <c:pt idx="58">
                  <c:v>40544</c:v>
                </c:pt>
                <c:pt idx="59">
                  <c:v>40909</c:v>
                </c:pt>
                <c:pt idx="60">
                  <c:v>41275</c:v>
                </c:pt>
                <c:pt idx="61">
                  <c:v>41640</c:v>
                </c:pt>
                <c:pt idx="62">
                  <c:v>42005</c:v>
                </c:pt>
                <c:pt idx="63">
                  <c:v>42370</c:v>
                </c:pt>
                <c:pt idx="64">
                  <c:v>42736</c:v>
                </c:pt>
                <c:pt idx="65">
                  <c:v>43101</c:v>
                </c:pt>
                <c:pt idx="66">
                  <c:v>43466</c:v>
                </c:pt>
                <c:pt idx="67">
                  <c:v>43831</c:v>
                </c:pt>
                <c:pt idx="68">
                  <c:v>44197</c:v>
                </c:pt>
                <c:pt idx="69">
                  <c:v>44562</c:v>
                </c:pt>
              </c:numCache>
            </c:numRef>
          </c:cat>
          <c:val>
            <c:numRef>
              <c:f>'CHART MILEX % GDP Germany Japan'!$B$6:$BS$6</c:f>
              <c:numCache>
                <c:formatCode>General</c:formatCode>
                <c:ptCount val="70"/>
                <c:pt idx="0">
                  <c:v>3.9663409200477435</c:v>
                </c:pt>
                <c:pt idx="1">
                  <c:v>3.7402319556585781</c:v>
                </c:pt>
                <c:pt idx="2">
                  <c:v>3.843949495499297</c:v>
                </c:pt>
                <c:pt idx="3">
                  <c:v>3.4109841031764891</c:v>
                </c:pt>
                <c:pt idx="4">
                  <c:v>3.8981216449396041</c:v>
                </c:pt>
                <c:pt idx="5">
                  <c:v>2.7901938491459397</c:v>
                </c:pt>
                <c:pt idx="6">
                  <c:v>4.1678307597249074</c:v>
                </c:pt>
                <c:pt idx="7">
                  <c:v>3.7698628621708021</c:v>
                </c:pt>
                <c:pt idx="8">
                  <c:v>3.7399062756664629</c:v>
                </c:pt>
                <c:pt idx="9">
                  <c:v>4.4959672202832852</c:v>
                </c:pt>
                <c:pt idx="10">
                  <c:v>4.8992839748569192</c:v>
                </c:pt>
                <c:pt idx="11">
                  <c:v>4.3842997195475721</c:v>
                </c:pt>
                <c:pt idx="12">
                  <c:v>4.0910724505898495</c:v>
                </c:pt>
                <c:pt idx="13">
                  <c:v>3.9092968375277675</c:v>
                </c:pt>
                <c:pt idx="14">
                  <c:v>4.0776762935123401</c:v>
                </c:pt>
                <c:pt idx="15">
                  <c:v>3.4063872899672387</c:v>
                </c:pt>
                <c:pt idx="16">
                  <c:v>3.3986228937298693</c:v>
                </c:pt>
                <c:pt idx="17">
                  <c:v>3.0126306441914026</c:v>
                </c:pt>
                <c:pt idx="18">
                  <c:v>3.0602135619165711</c:v>
                </c:pt>
                <c:pt idx="19">
                  <c:v>3.1675075661233123</c:v>
                </c:pt>
                <c:pt idx="20">
                  <c:v>3.1596173330663757</c:v>
                </c:pt>
                <c:pt idx="21">
                  <c:v>3.2611413303770771</c:v>
                </c:pt>
                <c:pt idx="22">
                  <c:v>3.2832161608145802</c:v>
                </c:pt>
                <c:pt idx="23">
                  <c:v>3.135566594090792</c:v>
                </c:pt>
                <c:pt idx="24">
                  <c:v>3.0382937113130262</c:v>
                </c:pt>
                <c:pt idx="25">
                  <c:v>3.0494445520825848</c:v>
                </c:pt>
                <c:pt idx="26">
                  <c:v>2.9641823832572998</c:v>
                </c:pt>
                <c:pt idx="27">
                  <c:v>2.9613497596583316</c:v>
                </c:pt>
                <c:pt idx="28">
                  <c:v>3.0418796886871027</c:v>
                </c:pt>
                <c:pt idx="29">
                  <c:v>3.0342956294999905</c:v>
                </c:pt>
                <c:pt idx="30">
                  <c:v>3.0269739405214033</c:v>
                </c:pt>
                <c:pt idx="31">
                  <c:v>2.9262246615906129</c:v>
                </c:pt>
                <c:pt idx="32">
                  <c:v>2.8673794844547165</c:v>
                </c:pt>
                <c:pt idx="33">
                  <c:v>2.7903285669851128</c:v>
                </c:pt>
                <c:pt idx="34">
                  <c:v>2.7722990262980916</c:v>
                </c:pt>
                <c:pt idx="35">
                  <c:v>2.640909930118216</c:v>
                </c:pt>
                <c:pt idx="36">
                  <c:v>2.5324305336367514</c:v>
                </c:pt>
                <c:pt idx="37">
                  <c:v>2.5184327066083148</c:v>
                </c:pt>
                <c:pt idx="38">
                  <c:v>1.9978349881887885</c:v>
                </c:pt>
                <c:pt idx="39">
                  <c:v>1.8604799411357946</c:v>
                </c:pt>
                <c:pt idx="40">
                  <c:v>1.6935383226344247</c:v>
                </c:pt>
                <c:pt idx="41">
                  <c:v>1.5502764327538883</c:v>
                </c:pt>
                <c:pt idx="42">
                  <c:v>1.4950220142765305</c:v>
                </c:pt>
                <c:pt idx="43">
                  <c:v>1.4658584599439468</c:v>
                </c:pt>
                <c:pt idx="44">
                  <c:v>1.4093017326478581</c:v>
                </c:pt>
                <c:pt idx="45">
                  <c:v>1.3908947861664549</c:v>
                </c:pt>
                <c:pt idx="46">
                  <c:v>1.3950743545643398</c:v>
                </c:pt>
                <c:pt idx="47">
                  <c:v>1.3588830331790305</c:v>
                </c:pt>
                <c:pt idx="48">
                  <c:v>1.323438302794103</c:v>
                </c:pt>
                <c:pt idx="49">
                  <c:v>1.3279581209234315</c:v>
                </c:pt>
                <c:pt idx="50">
                  <c:v>1.3169248650282599</c:v>
                </c:pt>
                <c:pt idx="51">
                  <c:v>1.2689573964039875</c:v>
                </c:pt>
                <c:pt idx="52">
                  <c:v>1.0656297005213455</c:v>
                </c:pt>
                <c:pt idx="53">
                  <c:v>1.1993029583913328</c:v>
                </c:pt>
                <c:pt idx="54">
                  <c:v>1.1724717649176852</c:v>
                </c:pt>
                <c:pt idx="55">
                  <c:v>1.2090340036677936</c:v>
                </c:pt>
                <c:pt idx="56">
                  <c:v>1.3106040732214921</c:v>
                </c:pt>
                <c:pt idx="57">
                  <c:v>1.2668266261113712</c:v>
                </c:pt>
                <c:pt idx="58">
                  <c:v>1.2061503363578312</c:v>
                </c:pt>
                <c:pt idx="59">
                  <c:v>1.2416774790460823</c:v>
                </c:pt>
                <c:pt idx="60">
                  <c:v>1.1852579010084123</c:v>
                </c:pt>
                <c:pt idx="61">
                  <c:v>1.1499419969051354</c:v>
                </c:pt>
                <c:pt idx="62">
                  <c:v>1.1373384266633182</c:v>
                </c:pt>
                <c:pt idx="63">
                  <c:v>1.1512303731728948</c:v>
                </c:pt>
                <c:pt idx="64">
                  <c:v>1.1534037206625938</c:v>
                </c:pt>
                <c:pt idx="65">
                  <c:v>1.1705485447711301</c:v>
                </c:pt>
                <c:pt idx="66">
                  <c:v>1.2621502565313278</c:v>
                </c:pt>
                <c:pt idx="67">
                  <c:v>1.3735857145793628</c:v>
                </c:pt>
                <c:pt idx="68">
                  <c:v>1.3267855903380301</c:v>
                </c:pt>
                <c:pt idx="69">
                  <c:v>1.3900550095965263</c:v>
                </c:pt>
              </c:numCache>
            </c:numRef>
          </c:val>
          <c:smooth val="0"/>
          <c:extLst>
            <c:ext xmlns:c16="http://schemas.microsoft.com/office/drawing/2014/chart" uri="{C3380CC4-5D6E-409C-BE32-E72D297353CC}">
              <c16:uniqueId val="{00000000-B2B2-4DB4-99F5-3316571C0241}"/>
            </c:ext>
          </c:extLst>
        </c:ser>
        <c:ser>
          <c:idx val="0"/>
          <c:order val="1"/>
          <c:tx>
            <c:strRef>
              <c:f>'CHART MILEX % GDP Germany Japan'!$A$5</c:f>
              <c:strCache>
                <c:ptCount val="1"/>
                <c:pt idx="0">
                  <c:v>Japan</c:v>
                </c:pt>
              </c:strCache>
            </c:strRef>
          </c:tx>
          <c:spPr>
            <a:ln w="22225" cap="rnd">
              <a:solidFill>
                <a:srgbClr val="0D383F"/>
              </a:solidFill>
              <a:prstDash val="dash"/>
              <a:round/>
            </a:ln>
            <a:effectLst/>
          </c:spPr>
          <c:marker>
            <c:symbol val="none"/>
          </c:marker>
          <c:cat>
            <c:numRef>
              <c:f>'CHART MILEX % GDP Germany Japan'!$B$2:$BS$2</c:f>
              <c:numCache>
                <c:formatCode>m/d/yyyy</c:formatCode>
                <c:ptCount val="70"/>
                <c:pt idx="0">
                  <c:v>19360</c:v>
                </c:pt>
                <c:pt idx="1">
                  <c:v>19725</c:v>
                </c:pt>
                <c:pt idx="2">
                  <c:v>20090</c:v>
                </c:pt>
                <c:pt idx="3">
                  <c:v>20455</c:v>
                </c:pt>
                <c:pt idx="4">
                  <c:v>20821</c:v>
                </c:pt>
                <c:pt idx="5">
                  <c:v>21186</c:v>
                </c:pt>
                <c:pt idx="6">
                  <c:v>21551</c:v>
                </c:pt>
                <c:pt idx="7">
                  <c:v>21916</c:v>
                </c:pt>
                <c:pt idx="8">
                  <c:v>22282</c:v>
                </c:pt>
                <c:pt idx="9">
                  <c:v>22647</c:v>
                </c:pt>
                <c:pt idx="10">
                  <c:v>23012</c:v>
                </c:pt>
                <c:pt idx="11">
                  <c:v>23377</c:v>
                </c:pt>
                <c:pt idx="12">
                  <c:v>23743</c:v>
                </c:pt>
                <c:pt idx="13">
                  <c:v>24108</c:v>
                </c:pt>
                <c:pt idx="14">
                  <c:v>24473</c:v>
                </c:pt>
                <c:pt idx="15">
                  <c:v>24838</c:v>
                </c:pt>
                <c:pt idx="16">
                  <c:v>25204</c:v>
                </c:pt>
                <c:pt idx="17">
                  <c:v>25569</c:v>
                </c:pt>
                <c:pt idx="18">
                  <c:v>25934</c:v>
                </c:pt>
                <c:pt idx="19">
                  <c:v>26299</c:v>
                </c:pt>
                <c:pt idx="20">
                  <c:v>26665</c:v>
                </c:pt>
                <c:pt idx="21">
                  <c:v>27030</c:v>
                </c:pt>
                <c:pt idx="22">
                  <c:v>27395</c:v>
                </c:pt>
                <c:pt idx="23">
                  <c:v>27760</c:v>
                </c:pt>
                <c:pt idx="24">
                  <c:v>28126</c:v>
                </c:pt>
                <c:pt idx="25">
                  <c:v>28491</c:v>
                </c:pt>
                <c:pt idx="26">
                  <c:v>28856</c:v>
                </c:pt>
                <c:pt idx="27">
                  <c:v>29221</c:v>
                </c:pt>
                <c:pt idx="28">
                  <c:v>29587</c:v>
                </c:pt>
                <c:pt idx="29">
                  <c:v>29952</c:v>
                </c:pt>
                <c:pt idx="30">
                  <c:v>30317</c:v>
                </c:pt>
                <c:pt idx="31">
                  <c:v>30682</c:v>
                </c:pt>
                <c:pt idx="32">
                  <c:v>31048</c:v>
                </c:pt>
                <c:pt idx="33">
                  <c:v>31413</c:v>
                </c:pt>
                <c:pt idx="34">
                  <c:v>31778</c:v>
                </c:pt>
                <c:pt idx="35">
                  <c:v>32143</c:v>
                </c:pt>
                <c:pt idx="36">
                  <c:v>32509</c:v>
                </c:pt>
                <c:pt idx="37">
                  <c:v>32874</c:v>
                </c:pt>
                <c:pt idx="38">
                  <c:v>33239</c:v>
                </c:pt>
                <c:pt idx="39">
                  <c:v>33604</c:v>
                </c:pt>
                <c:pt idx="40">
                  <c:v>33970</c:v>
                </c:pt>
                <c:pt idx="41">
                  <c:v>34335</c:v>
                </c:pt>
                <c:pt idx="42">
                  <c:v>34700</c:v>
                </c:pt>
                <c:pt idx="43">
                  <c:v>35065</c:v>
                </c:pt>
                <c:pt idx="44">
                  <c:v>35431</c:v>
                </c:pt>
                <c:pt idx="45">
                  <c:v>35796</c:v>
                </c:pt>
                <c:pt idx="46">
                  <c:v>36161</c:v>
                </c:pt>
                <c:pt idx="47">
                  <c:v>36526</c:v>
                </c:pt>
                <c:pt idx="48">
                  <c:v>36892</c:v>
                </c:pt>
                <c:pt idx="49">
                  <c:v>37257</c:v>
                </c:pt>
                <c:pt idx="50">
                  <c:v>37622</c:v>
                </c:pt>
                <c:pt idx="51">
                  <c:v>37987</c:v>
                </c:pt>
                <c:pt idx="52">
                  <c:v>38353</c:v>
                </c:pt>
                <c:pt idx="53">
                  <c:v>38718</c:v>
                </c:pt>
                <c:pt idx="54">
                  <c:v>39083</c:v>
                </c:pt>
                <c:pt idx="55">
                  <c:v>39448</c:v>
                </c:pt>
                <c:pt idx="56">
                  <c:v>39814</c:v>
                </c:pt>
                <c:pt idx="57">
                  <c:v>40179</c:v>
                </c:pt>
                <c:pt idx="58">
                  <c:v>40544</c:v>
                </c:pt>
                <c:pt idx="59">
                  <c:v>40909</c:v>
                </c:pt>
                <c:pt idx="60">
                  <c:v>41275</c:v>
                </c:pt>
                <c:pt idx="61">
                  <c:v>41640</c:v>
                </c:pt>
                <c:pt idx="62">
                  <c:v>42005</c:v>
                </c:pt>
                <c:pt idx="63">
                  <c:v>42370</c:v>
                </c:pt>
                <c:pt idx="64">
                  <c:v>42736</c:v>
                </c:pt>
                <c:pt idx="65">
                  <c:v>43101</c:v>
                </c:pt>
                <c:pt idx="66">
                  <c:v>43466</c:v>
                </c:pt>
                <c:pt idx="67">
                  <c:v>43831</c:v>
                </c:pt>
                <c:pt idx="68">
                  <c:v>44197</c:v>
                </c:pt>
                <c:pt idx="69">
                  <c:v>44562</c:v>
                </c:pt>
              </c:numCache>
            </c:numRef>
          </c:cat>
          <c:val>
            <c:numRef>
              <c:f>'CHART MILEX % GDP Germany Japan'!$B$5:$BS$5</c:f>
              <c:numCache>
                <c:formatCode>General</c:formatCode>
                <c:ptCount val="70"/>
                <c:pt idx="0">
                  <c:v>2.0310718358038766</c:v>
                </c:pt>
                <c:pt idx="1">
                  <c:v>2.1931512120046173</c:v>
                </c:pt>
                <c:pt idx="2">
                  <c:v>2.1028735288846403</c:v>
                </c:pt>
                <c:pt idx="3">
                  <c:v>1.7458767591433</c:v>
                </c:pt>
                <c:pt idx="4">
                  <c:v>1.4965510254828105</c:v>
                </c:pt>
                <c:pt idx="5">
                  <c:v>1.4321867172807086</c:v>
                </c:pt>
                <c:pt idx="6">
                  <c:v>1.2641865613367398</c:v>
                </c:pt>
                <c:pt idx="7">
                  <c:v>1.0805948893483326</c:v>
                </c:pt>
                <c:pt idx="8">
                  <c:v>0.91666020220825906</c:v>
                </c:pt>
                <c:pt idx="9">
                  <c:v>0.88298158385248848</c:v>
                </c:pt>
                <c:pt idx="10">
                  <c:v>0.90291161620183813</c:v>
                </c:pt>
                <c:pt idx="11">
                  <c:v>0.87504612187005981</c:v>
                </c:pt>
                <c:pt idx="12">
                  <c:v>0.89971399014178788</c:v>
                </c:pt>
                <c:pt idx="13">
                  <c:v>0.87942101126539163</c:v>
                </c:pt>
                <c:pt idx="14">
                  <c:v>0.8362303126502052</c:v>
                </c:pt>
                <c:pt idx="15">
                  <c:v>0.79386652924309431</c:v>
                </c:pt>
                <c:pt idx="16">
                  <c:v>0.77255101729260844</c:v>
                </c:pt>
                <c:pt idx="17">
                  <c:v>0.77323031321877866</c:v>
                </c:pt>
                <c:pt idx="18">
                  <c:v>0.82411931406309435</c:v>
                </c:pt>
                <c:pt idx="19">
                  <c:v>0.84247530153342631</c:v>
                </c:pt>
                <c:pt idx="20">
                  <c:v>0.81501448914647368</c:v>
                </c:pt>
                <c:pt idx="21">
                  <c:v>0.86206832335150918</c:v>
                </c:pt>
                <c:pt idx="22">
                  <c:v>0.90738705697546629</c:v>
                </c:pt>
                <c:pt idx="23">
                  <c:v>0.89165110792265245</c:v>
                </c:pt>
                <c:pt idx="24">
                  <c:v>0.89068106151210524</c:v>
                </c:pt>
                <c:pt idx="25">
                  <c:v>0.89128637404356081</c:v>
                </c:pt>
                <c:pt idx="26">
                  <c:v>0.90739211092905792</c:v>
                </c:pt>
                <c:pt idx="27">
                  <c:v>0.90679421345006372</c:v>
                </c:pt>
                <c:pt idx="28">
                  <c:v>0.9166481529716396</c:v>
                </c:pt>
                <c:pt idx="29">
                  <c:v>0.92637556688204836</c:v>
                </c:pt>
                <c:pt idx="30">
                  <c:v>0.95229742719025601</c:v>
                </c:pt>
                <c:pt idx="31">
                  <c:v>0.95840415875897356</c:v>
                </c:pt>
                <c:pt idx="32">
                  <c:v>0.95939791396488039</c:v>
                </c:pt>
                <c:pt idx="33">
                  <c:v>0.96281125205543805</c:v>
                </c:pt>
                <c:pt idx="34">
                  <c:v>0.96551091283846746</c:v>
                </c:pt>
                <c:pt idx="35">
                  <c:v>0.94970885873148037</c:v>
                </c:pt>
                <c:pt idx="36">
                  <c:v>0.94078103588688244</c:v>
                </c:pt>
                <c:pt idx="37">
                  <c:v>0.94179176613269322</c:v>
                </c:pt>
                <c:pt idx="38">
                  <c:v>0.94082190438454105</c:v>
                </c:pt>
                <c:pt idx="39">
                  <c:v>0.94831244033170892</c:v>
                </c:pt>
                <c:pt idx="40">
                  <c:v>0.95066382475522626</c:v>
                </c:pt>
                <c:pt idx="41">
                  <c:v>0.92287180006607683</c:v>
                </c:pt>
                <c:pt idx="42">
                  <c:v>0.91687661706354817</c:v>
                </c:pt>
                <c:pt idx="43">
                  <c:v>0.91124707568500907</c:v>
                </c:pt>
                <c:pt idx="44">
                  <c:v>0.92043789812643628</c:v>
                </c:pt>
                <c:pt idx="45">
                  <c:v>0.93859477465295416</c:v>
                </c:pt>
                <c:pt idx="46">
                  <c:v>0.94524833744441961</c:v>
                </c:pt>
                <c:pt idx="47">
                  <c:v>0.91598560974252252</c:v>
                </c:pt>
                <c:pt idx="48">
                  <c:v>0.93167284205006307</c:v>
                </c:pt>
                <c:pt idx="49">
                  <c:v>0.94035753978188252</c:v>
                </c:pt>
                <c:pt idx="50">
                  <c:v>0.94004660965435527</c:v>
                </c:pt>
                <c:pt idx="51">
                  <c:v>0.92660401597352782</c:v>
                </c:pt>
                <c:pt idx="52">
                  <c:v>0.91691680018388189</c:v>
                </c:pt>
                <c:pt idx="53">
                  <c:v>0.90298843246503635</c:v>
                </c:pt>
                <c:pt idx="54">
                  <c:v>0.88498738229018348</c:v>
                </c:pt>
                <c:pt idx="55">
                  <c:v>0.90785504556634233</c:v>
                </c:pt>
                <c:pt idx="56">
                  <c:v>0.97296956550552549</c:v>
                </c:pt>
                <c:pt idx="57">
                  <c:v>0.94903256103586997</c:v>
                </c:pt>
                <c:pt idx="58">
                  <c:v>0.97482354975082874</c:v>
                </c:pt>
                <c:pt idx="59">
                  <c:v>0.95676184165989642</c:v>
                </c:pt>
                <c:pt idx="60">
                  <c:v>0.9405385014289348</c:v>
                </c:pt>
                <c:pt idx="61">
                  <c:v>0.95780092214680834</c:v>
                </c:pt>
                <c:pt idx="62">
                  <c:v>0.94728351861337723</c:v>
                </c:pt>
                <c:pt idx="63">
                  <c:v>0.92951681648659745</c:v>
                </c:pt>
                <c:pt idx="64">
                  <c:v>0.91322949230933348</c:v>
                </c:pt>
                <c:pt idx="65">
                  <c:v>0.96249735686230409</c:v>
                </c:pt>
                <c:pt idx="66">
                  <c:v>0.99223146563367015</c:v>
                </c:pt>
                <c:pt idx="67">
                  <c:v>1.017829556297887</c:v>
                </c:pt>
                <c:pt idx="68">
                  <c:v>1.0182973766940253</c:v>
                </c:pt>
                <c:pt idx="69">
                  <c:v>1.0777344370168775</c:v>
                </c:pt>
              </c:numCache>
            </c:numRef>
          </c:val>
          <c:smooth val="0"/>
          <c:extLst>
            <c:ext xmlns:c16="http://schemas.microsoft.com/office/drawing/2014/chart" uri="{C3380CC4-5D6E-409C-BE32-E72D297353CC}">
              <c16:uniqueId val="{00000001-B2B2-4DB4-99F5-3316571C0241}"/>
            </c:ext>
          </c:extLst>
        </c:ser>
        <c:dLbls>
          <c:showLegendKey val="0"/>
          <c:showVal val="0"/>
          <c:showCatName val="0"/>
          <c:showSerName val="0"/>
          <c:showPercent val="0"/>
          <c:showBubbleSize val="0"/>
        </c:dLbls>
        <c:smooth val="0"/>
        <c:axId val="209605983"/>
        <c:axId val="109419679"/>
      </c:lineChart>
      <c:dateAx>
        <c:axId val="209605983"/>
        <c:scaling>
          <c:orientation val="minMax"/>
          <c:max val="45658"/>
          <c:min val="39448"/>
        </c:scaling>
        <c:delete val="0"/>
        <c:axPos val="b"/>
        <c:numFmt formatCode="yyyy" sourceLinked="0"/>
        <c:majorTickMark val="in"/>
        <c:minorTickMark val="none"/>
        <c:tickLblPos val="nextTo"/>
        <c:spPr>
          <a:noFill/>
          <a:ln w="9525" cap="flat" cmpd="sng" algn="ctr">
            <a:solidFill>
              <a:srgbClr val="0D383F"/>
            </a:solidFill>
            <a:round/>
          </a:ln>
          <a:effectLst/>
        </c:spPr>
        <c:txPr>
          <a:bodyPr rot="-60000000" spcFirstLastPara="1" vertOverflow="ellipsis" vert="horz" wrap="square" anchor="ctr" anchorCtr="1"/>
          <a:lstStyle/>
          <a:p>
            <a:pPr>
              <a:defRPr sz="1200" b="1" i="0" u="none" strike="noStrike" kern="1200" baseline="0">
                <a:solidFill>
                  <a:srgbClr val="0D383F"/>
                </a:solidFill>
                <a:latin typeface="Raleway" panose="020B0503030101060003" pitchFamily="34" charset="0"/>
                <a:ea typeface="+mn-ea"/>
                <a:cs typeface="+mn-cs"/>
              </a:defRPr>
            </a:pPr>
            <a:endParaRPr lang="en-US"/>
          </a:p>
        </c:txPr>
        <c:crossAx val="109419679"/>
        <c:crosses val="autoZero"/>
        <c:auto val="1"/>
        <c:lblOffset val="100"/>
        <c:baseTimeUnit val="years"/>
        <c:majorUnit val="2"/>
        <c:majorTimeUnit val="years"/>
      </c:dateAx>
      <c:valAx>
        <c:axId val="109419679"/>
        <c:scaling>
          <c:orientation val="minMax"/>
          <c:max val="1.6"/>
          <c:min val="0.8"/>
        </c:scaling>
        <c:delete val="0"/>
        <c:axPos val="l"/>
        <c:numFmt formatCode="#,##0.0" sourceLinked="0"/>
        <c:majorTickMark val="in"/>
        <c:minorTickMark val="none"/>
        <c:tickLblPos val="nextTo"/>
        <c:spPr>
          <a:noFill/>
          <a:ln>
            <a:solidFill>
              <a:srgbClr val="0D383F"/>
            </a:solidFill>
          </a:ln>
          <a:effectLst/>
        </c:spPr>
        <c:txPr>
          <a:bodyPr rot="-60000000" spcFirstLastPara="1" vertOverflow="ellipsis" vert="horz" wrap="square" anchor="ctr" anchorCtr="1"/>
          <a:lstStyle/>
          <a:p>
            <a:pPr>
              <a:defRPr sz="1200" b="1" i="0" u="none" strike="noStrike" kern="1200" baseline="0">
                <a:solidFill>
                  <a:srgbClr val="0D383F"/>
                </a:solidFill>
                <a:latin typeface="Raleway" panose="020B0503030101060003" pitchFamily="34" charset="0"/>
                <a:ea typeface="+mn-ea"/>
                <a:cs typeface="+mn-cs"/>
              </a:defRPr>
            </a:pPr>
            <a:endParaRPr lang="en-US"/>
          </a:p>
        </c:txPr>
        <c:crossAx val="209605983"/>
        <c:crosses val="autoZero"/>
        <c:crossBetween val="midCat"/>
      </c:valAx>
      <c:spPr>
        <a:noFill/>
        <a:ln w="11176">
          <a:solidFill>
            <a:srgbClr val="0D383F"/>
          </a:solidFill>
        </a:ln>
        <a:effectLst/>
      </c:spPr>
    </c:plotArea>
    <c:legend>
      <c:legendPos val="b"/>
      <c:layout>
        <c:manualLayout>
          <c:xMode val="edge"/>
          <c:yMode val="edge"/>
          <c:x val="9.7790932036752903E-2"/>
          <c:y val="0.14449386317460172"/>
          <c:w val="0.23439345885881566"/>
          <c:h val="7.3834493617952787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rgbClr val="0D383F"/>
              </a:solidFill>
              <a:latin typeface="Raleway" panose="020B05030301010600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0.02119</cdr:x>
      <cdr:y>0.0212</cdr:y>
    </cdr:from>
    <cdr:to>
      <cdr:x>0.07584</cdr:x>
      <cdr:y>0.07158</cdr:y>
    </cdr:to>
    <cdr:sp macro="" textlink="">
      <cdr:nvSpPr>
        <cdr:cNvPr id="2" name="TextBox 1">
          <a:extLst xmlns:a="http://schemas.openxmlformats.org/drawingml/2006/main">
            <a:ext uri="{FF2B5EF4-FFF2-40B4-BE49-F238E27FC236}">
              <a16:creationId xmlns:a16="http://schemas.microsoft.com/office/drawing/2014/main" id="{5F3CD972-B69A-120F-4A3B-8DBB1011AFED}"/>
            </a:ext>
          </a:extLst>
        </cdr:cNvPr>
        <cdr:cNvSpPr txBox="1"/>
      </cdr:nvSpPr>
      <cdr:spPr>
        <a:xfrm xmlns:a="http://schemas.openxmlformats.org/drawingml/2006/main">
          <a:off x="112844" y="106327"/>
          <a:ext cx="291022" cy="252700"/>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none" rtlCol="0"/>
        <a:lstStyle xmlns:a="http://schemas.openxmlformats.org/drawingml/2006/main"/>
        <a:p xmlns:a="http://schemas.openxmlformats.org/drawingml/2006/main">
          <a:pPr algn="r"/>
          <a:r>
            <a:rPr lang="en-US" sz="1200" b="1" dirty="0">
              <a:solidFill>
                <a:srgbClr val="0D383F"/>
              </a:solidFill>
              <a:latin typeface="Raleway" panose="020B0503030101060003" pitchFamily="34" charset="0"/>
            </a:rPr>
            <a:t>%</a:t>
          </a:r>
        </a:p>
      </cdr:txBody>
    </cdr:sp>
  </cdr:relSizeAnchor>
  <cdr:relSizeAnchor xmlns:cdr="http://schemas.openxmlformats.org/drawingml/2006/chartDrawing">
    <cdr:from>
      <cdr:x>0</cdr:x>
      <cdr:y>0.82961</cdr:y>
    </cdr:from>
    <cdr:to>
      <cdr:x>0.06997</cdr:x>
      <cdr:y>0.8783</cdr:y>
    </cdr:to>
    <cdr:sp macro="" textlink="">
      <cdr:nvSpPr>
        <cdr:cNvPr id="3" name="TextBox 1">
          <a:extLst xmlns:a="http://schemas.openxmlformats.org/drawingml/2006/main">
            <a:ext uri="{FF2B5EF4-FFF2-40B4-BE49-F238E27FC236}">
              <a16:creationId xmlns:a16="http://schemas.microsoft.com/office/drawing/2014/main" id="{734A3106-0A25-5309-68DC-A3D0ACAD4FE3}"/>
            </a:ext>
          </a:extLst>
        </cdr:cNvPr>
        <cdr:cNvSpPr txBox="1"/>
      </cdr:nvSpPr>
      <cdr:spPr>
        <a:xfrm xmlns:a="http://schemas.openxmlformats.org/drawingml/2006/main">
          <a:off x="0" y="2996695"/>
          <a:ext cx="244763" cy="17586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800" b="1">
            <a:solidFill>
              <a:srgbClr val="0D383F"/>
            </a:solidFill>
            <a:latin typeface="Raleway" panose="020B0503030101060003" pitchFamily="34" charset="0"/>
          </a:endParaRPr>
        </a:p>
      </cdr:txBody>
    </cdr:sp>
  </cdr:relSizeAnchor>
  <cdr:relSizeAnchor xmlns:cdr="http://schemas.openxmlformats.org/drawingml/2006/chartDrawing">
    <cdr:from>
      <cdr:x>0.06944</cdr:x>
      <cdr:y>0.91684</cdr:y>
    </cdr:from>
    <cdr:to>
      <cdr:x>0.53499</cdr:x>
      <cdr:y>0.98368</cdr:y>
    </cdr:to>
    <cdr:sp macro="" textlink="">
      <cdr:nvSpPr>
        <cdr:cNvPr id="4" name="TextBox 1">
          <a:extLst xmlns:a="http://schemas.openxmlformats.org/drawingml/2006/main">
            <a:ext uri="{FF2B5EF4-FFF2-40B4-BE49-F238E27FC236}">
              <a16:creationId xmlns:a16="http://schemas.microsoft.com/office/drawing/2014/main" id="{1A3EE8FE-B564-743E-5093-5C314012D678}"/>
            </a:ext>
          </a:extLst>
        </cdr:cNvPr>
        <cdr:cNvSpPr txBox="1"/>
      </cdr:nvSpPr>
      <cdr:spPr>
        <a:xfrm xmlns:a="http://schemas.openxmlformats.org/drawingml/2006/main">
          <a:off x="369757" y="4598748"/>
          <a:ext cx="2479165" cy="335260"/>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D383F"/>
              </a:solidFill>
              <a:latin typeface="Raleway" panose="020B0503030101060003" pitchFamily="34" charset="0"/>
            </a:rPr>
            <a:t>SOURCE:</a:t>
          </a:r>
          <a:r>
            <a:rPr lang="en-US" sz="1000" b="1" baseline="0" dirty="0">
              <a:solidFill>
                <a:srgbClr val="0D383F"/>
              </a:solidFill>
              <a:latin typeface="Raleway" panose="020B0503030101060003" pitchFamily="34" charset="0"/>
            </a:rPr>
            <a:t> SIPRI.</a:t>
          </a:r>
          <a:endParaRPr lang="en-US" sz="1000" b="1" dirty="0">
            <a:solidFill>
              <a:srgbClr val="0D383F"/>
            </a:solidFill>
            <a:latin typeface="Raleway" panose="020B0503030101060003" pitchFamily="34" charset="0"/>
          </a:endParaRPr>
        </a:p>
      </cdr:txBody>
    </cdr:sp>
  </cdr:relSizeAnchor>
  <cdr:relSizeAnchor xmlns:cdr="http://schemas.openxmlformats.org/drawingml/2006/chartDrawing">
    <cdr:from>
      <cdr:x>0.09041</cdr:x>
      <cdr:y>0.04868</cdr:y>
    </cdr:from>
    <cdr:to>
      <cdr:x>0.46918</cdr:x>
      <cdr:y>0.14811</cdr:y>
    </cdr:to>
    <cdr:sp macro="" textlink="">
      <cdr:nvSpPr>
        <cdr:cNvPr id="5" name="TextBox 1">
          <a:extLst xmlns:a="http://schemas.openxmlformats.org/drawingml/2006/main">
            <a:ext uri="{FF2B5EF4-FFF2-40B4-BE49-F238E27FC236}">
              <a16:creationId xmlns:a16="http://schemas.microsoft.com/office/drawing/2014/main" id="{A6AE371D-7424-8D95-7F0B-3E9894F9DA3D}"/>
            </a:ext>
          </a:extLst>
        </cdr:cNvPr>
        <cdr:cNvSpPr txBox="1"/>
      </cdr:nvSpPr>
      <cdr:spPr>
        <a:xfrm xmlns:a="http://schemas.openxmlformats.org/drawingml/2006/main">
          <a:off x="316256" y="175847"/>
          <a:ext cx="1324975" cy="35914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0D383F"/>
              </a:solidFill>
              <a:latin typeface="Raleway" panose="020B0503030101060003" pitchFamily="34" charset="0"/>
            </a:rPr>
            <a:t>MILITARY EXPENDITURE</a:t>
          </a:r>
        </a:p>
        <a:p xmlns:a="http://schemas.openxmlformats.org/drawingml/2006/main">
          <a:r>
            <a:rPr lang="en-US" sz="1200" b="1" dirty="0">
              <a:solidFill>
                <a:srgbClr val="0D383F"/>
              </a:solidFill>
              <a:latin typeface="Raleway" panose="020B0503030101060003" pitchFamily="34" charset="0"/>
            </a:rPr>
            <a:t>(AS</a:t>
          </a:r>
          <a:r>
            <a:rPr lang="en-US" sz="1200" b="1" baseline="0" dirty="0">
              <a:solidFill>
                <a:srgbClr val="0D383F"/>
              </a:solidFill>
              <a:latin typeface="Raleway" panose="020B0503030101060003" pitchFamily="34" charset="0"/>
            </a:rPr>
            <a:t> A % OF GDP)</a:t>
          </a:r>
          <a:endParaRPr lang="en-US" sz="1200" b="1" dirty="0">
            <a:solidFill>
              <a:srgbClr val="0D383F"/>
            </a:solidFill>
            <a:latin typeface="Raleway" panose="020B0503030101060003" pitchFamily="34" charset="0"/>
          </a:endParaRPr>
        </a:p>
      </cdr:txBody>
    </cdr:sp>
  </cdr:relSizeAnchor>
  <cdr:relSizeAnchor xmlns:cdr="http://schemas.openxmlformats.org/drawingml/2006/chartDrawing">
    <cdr:from>
      <cdr:x>0.09437</cdr:x>
      <cdr:y>0.81151</cdr:y>
    </cdr:from>
    <cdr:to>
      <cdr:x>0.26351</cdr:x>
      <cdr:y>0.83938</cdr:y>
    </cdr:to>
    <cdr:pic>
      <cdr:nvPicPr>
        <cdr:cNvPr id="7" name="Picture 6">
          <a:extLst xmlns:a="http://schemas.openxmlformats.org/drawingml/2006/main">
            <a:ext uri="{FF2B5EF4-FFF2-40B4-BE49-F238E27FC236}">
              <a16:creationId xmlns:a16="http://schemas.microsoft.com/office/drawing/2014/main" id="{0BEEC55D-A058-83A9-7301-AB219909572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2557" y="4070407"/>
          <a:ext cx="900685" cy="13983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F37ED-4368-4473-AC44-3917095BB507}"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AA647-BE63-4F44-AD2F-6E37DF70F139}" type="slidenum">
              <a:rPr lang="en-US" smtClean="0"/>
              <a:t>‹#›</a:t>
            </a:fld>
            <a:endParaRPr lang="en-US"/>
          </a:p>
        </p:txBody>
      </p:sp>
    </p:spTree>
    <p:extLst>
      <p:ext uri="{BB962C8B-B14F-4D97-AF65-F5344CB8AC3E}">
        <p14:creationId xmlns:p14="http://schemas.microsoft.com/office/powerpoint/2010/main" val="718081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826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75E5056-9DB5-4258-9719-BC2A8E20197A}"/>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25EE3E-DD40-4022-91AB-BD15EBF22E44}"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73731" name="Rectangle 2">
            <a:extLst>
              <a:ext uri="{FF2B5EF4-FFF2-40B4-BE49-F238E27FC236}">
                <a16:creationId xmlns:a16="http://schemas.microsoft.com/office/drawing/2014/main" id="{4D32122F-A1C8-4795-8E14-FCEC2761BB39}"/>
              </a:ext>
            </a:extLst>
          </p:cNvPr>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a:extLst>
              <a:ext uri="{FF2B5EF4-FFF2-40B4-BE49-F238E27FC236}">
                <a16:creationId xmlns:a16="http://schemas.microsoft.com/office/drawing/2014/main" id="{BE47027E-DD6E-41C2-9440-211CCB4FE5C1}"/>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endParaRPr lang="en-US" sz="1000" b="1" dirty="0">
              <a:solidFill>
                <a:schemeClr val="accent1">
                  <a:lumMod val="75000"/>
                </a:schemeClr>
              </a:solidFill>
            </a:endParaRPr>
          </a:p>
        </p:txBody>
      </p:sp>
    </p:spTree>
    <p:extLst>
      <p:ext uri="{BB962C8B-B14F-4D97-AF65-F5344CB8AC3E}">
        <p14:creationId xmlns:p14="http://schemas.microsoft.com/office/powerpoint/2010/main" val="1736104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232D-EF80-4C36-9366-78605AB40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A73B57-6F69-42C3-A718-77BF7CA5D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11CF7-AAAC-45AC-9B81-B4792B16D3B7}"/>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F28FB05C-A9A4-419C-A26C-8B4177D03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ADA4B-7246-4E67-8C29-F7187306F264}"/>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90679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EA51-1F08-4952-B372-55A2C7DEF0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500688-3311-47AB-8038-CDB6A7A56B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1DBD7-9F2E-42C4-A326-0C96B52264DC}"/>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026125D1-4D66-4C74-A265-DB9FC2A77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D3B56-A50D-4FA2-8FA6-5A0B1B8AE5D6}"/>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128766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A0C4B-9C1E-4C86-8CE3-850D01329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5C75E0-A896-4EB2-B139-936325DFC5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DE4DC-9A0F-4AFE-A504-651B6EE5E9E7}"/>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EAE3A99C-9093-4300-8CF4-CD0EC1673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B26E1-F14C-49B0-9AED-60FAEBF58068}"/>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261585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3" name="Title Placeholder 13"/>
          <p:cNvSpPr>
            <a:spLocks noGrp="1"/>
          </p:cNvSpPr>
          <p:nvPr>
            <p:ph type="title"/>
          </p:nvPr>
        </p:nvSpPr>
        <p:spPr>
          <a:xfrm>
            <a:off x="410095" y="773981"/>
            <a:ext cx="11359672" cy="461665"/>
          </a:xfrm>
          <a:prstGeom prst="rect">
            <a:avLst/>
          </a:prstGeom>
        </p:spPr>
        <p:txBody>
          <a:bodyPr wrap="square" lIns="0" tIns="0" rIns="0" bIns="0" anchor="t" anchorCtr="0">
            <a:spAutoFit/>
          </a:bodyPr>
          <a:lstStyle/>
          <a:p>
            <a:pPr marL="0" lvl="0" algn="l"/>
            <a:r>
              <a:rPr lang="en-US" dirty="0"/>
              <a:t>Click to edit Master title style</a:t>
            </a:r>
          </a:p>
        </p:txBody>
      </p:sp>
      <p:sp>
        <p:nvSpPr>
          <p:cNvPr id="5" name="Text Placeholder 4"/>
          <p:cNvSpPr>
            <a:spLocks noGrp="1"/>
          </p:cNvSpPr>
          <p:nvPr>
            <p:ph type="body" sz="quarter" idx="10" hasCustomPrompt="1"/>
          </p:nvPr>
        </p:nvSpPr>
        <p:spPr>
          <a:xfrm>
            <a:off x="410099" y="1220843"/>
            <a:ext cx="11397057" cy="295154"/>
          </a:xfrm>
          <a:prstGeom prst="rect">
            <a:avLst/>
          </a:prstGeom>
        </p:spPr>
        <p:txBody>
          <a:bodyPr lIns="0" tIns="44988" rIns="89992" bIns="44988"/>
          <a:lstStyle>
            <a:lvl1pPr marL="0" indent="0">
              <a:buNone/>
              <a:defRPr lang="en-US" sz="1235" b="0" kern="1200" dirty="0" smtClean="0">
                <a:solidFill>
                  <a:srgbClr val="000000"/>
                </a:solidFill>
                <a:latin typeface="Corbel" panose="020B0503020204020204" pitchFamily="34" charset="0"/>
                <a:ea typeface="+mn-ea"/>
                <a:cs typeface="+mn-cs"/>
              </a:defRPr>
            </a:lvl1pPr>
            <a:lvl2pPr marL="331620" indent="0">
              <a:buNone/>
              <a:defRPr lang="en-US" sz="1235" b="0" kern="1200" dirty="0" smtClean="0">
                <a:solidFill>
                  <a:srgbClr val="000000"/>
                </a:solidFill>
                <a:latin typeface="Corbel" panose="020B0503020204020204" pitchFamily="34" charset="0"/>
                <a:ea typeface="+mn-ea"/>
                <a:cs typeface="+mn-cs"/>
              </a:defRPr>
            </a:lvl2pPr>
            <a:lvl3pPr marL="663250" indent="0">
              <a:buNone/>
              <a:defRPr lang="en-US" sz="1235" b="0" kern="1200" dirty="0" smtClean="0">
                <a:solidFill>
                  <a:srgbClr val="000000"/>
                </a:solidFill>
                <a:latin typeface="Corbel" panose="020B0503020204020204" pitchFamily="34" charset="0"/>
                <a:ea typeface="+mn-ea"/>
                <a:cs typeface="+mn-cs"/>
              </a:defRPr>
            </a:lvl3pPr>
            <a:lvl4pPr marL="994850" indent="0">
              <a:buNone/>
              <a:defRPr lang="en-US" sz="1235" b="0" kern="1200" dirty="0" smtClean="0">
                <a:solidFill>
                  <a:srgbClr val="000000"/>
                </a:solidFill>
                <a:latin typeface="Corbel" panose="020B0503020204020204" pitchFamily="34" charset="0"/>
                <a:ea typeface="+mn-ea"/>
                <a:cs typeface="+mn-cs"/>
              </a:defRPr>
            </a:lvl4pPr>
            <a:lvl5pPr marL="1326477" indent="0">
              <a:buNone/>
              <a:defRPr lang="en-US" sz="1235" b="0" kern="1200" dirty="0">
                <a:solidFill>
                  <a:srgbClr val="000000"/>
                </a:solidFill>
                <a:latin typeface="Corbel" panose="020B0503020204020204" pitchFamily="34" charset="0"/>
                <a:ea typeface="+mn-ea"/>
                <a:cs typeface="+mn-cs"/>
              </a:defRPr>
            </a:lvl5pPr>
          </a:lstStyle>
          <a:p>
            <a:pPr lvl="0"/>
            <a:r>
              <a:rPr lang="en-US" dirty="0"/>
              <a:t>Click to Add Subtitle</a:t>
            </a:r>
          </a:p>
        </p:txBody>
      </p:sp>
    </p:spTree>
    <p:extLst>
      <p:ext uri="{BB962C8B-B14F-4D97-AF65-F5344CB8AC3E}">
        <p14:creationId xmlns:p14="http://schemas.microsoft.com/office/powerpoint/2010/main" val="1350551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7"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pic>
        <p:nvPicPr>
          <p:cNvPr id="13" name="Picture 12">
            <a:extLst>
              <a:ext uri="{FF2B5EF4-FFF2-40B4-BE49-F238E27FC236}">
                <a16:creationId xmlns:a16="http://schemas.microsoft.com/office/drawing/2014/main" id="{0DE90707-94A6-57B8-09F7-380A19705827}"/>
              </a:ext>
            </a:extLst>
          </p:cNvPr>
          <p:cNvPicPr>
            <a:picLocks noChangeAspect="1"/>
          </p:cNvPicPr>
          <p:nvPr userDrawn="1"/>
        </p:nvPicPr>
        <p:blipFill>
          <a:blip r:embed="rId2"/>
          <a:stretch>
            <a:fillRect/>
          </a:stretch>
        </p:blipFill>
        <p:spPr>
          <a:xfrm>
            <a:off x="7530578" y="898902"/>
            <a:ext cx="4263644" cy="4498975"/>
          </a:xfrm>
          <a:prstGeom prst="rect">
            <a:avLst/>
          </a:prstGeom>
        </p:spPr>
      </p:pic>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7"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0577" y="5464541"/>
            <a:ext cx="4263645"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24" name="Rectangle 23">
            <a:extLst>
              <a:ext uri="{FF2B5EF4-FFF2-40B4-BE49-F238E27FC236}">
                <a16:creationId xmlns:a16="http://schemas.microsoft.com/office/drawing/2014/main" id="{B2C57592-7291-6F4B-C1EE-3C00C5C176E8}"/>
              </a:ext>
            </a:extLst>
          </p:cNvPr>
          <p:cNvSpPr/>
          <p:nvPr userDrawn="1"/>
        </p:nvSpPr>
        <p:spPr>
          <a:xfrm>
            <a:off x="537633" y="6282645"/>
            <a:ext cx="448733"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7FFB811A-919D-78C1-F6A4-CB58EABECEA7}"/>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31" name="Group 30">
            <a:extLst>
              <a:ext uri="{FF2B5EF4-FFF2-40B4-BE49-F238E27FC236}">
                <a16:creationId xmlns:a16="http://schemas.microsoft.com/office/drawing/2014/main" id="{F360F326-EC47-AC01-EF33-8118C7C5DAE4}"/>
              </a:ext>
            </a:extLst>
          </p:cNvPr>
          <p:cNvGrpSpPr>
            <a:grpSpLocks noChangeAspect="1"/>
          </p:cNvGrpSpPr>
          <p:nvPr userDrawn="1"/>
        </p:nvGrpSpPr>
        <p:grpSpPr>
          <a:xfrm>
            <a:off x="392178" y="6190407"/>
            <a:ext cx="1914161" cy="486422"/>
            <a:chOff x="381000" y="6226672"/>
            <a:chExt cx="1511300" cy="384048"/>
          </a:xfrm>
        </p:grpSpPr>
        <p:sp>
          <p:nvSpPr>
            <p:cNvPr id="32" name="Rectangle 31">
              <a:extLst>
                <a:ext uri="{FF2B5EF4-FFF2-40B4-BE49-F238E27FC236}">
                  <a16:creationId xmlns:a16="http://schemas.microsoft.com/office/drawing/2014/main" id="{D450BBB7-0D72-64AD-0294-BEEA16A42AE3}"/>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E5600963-C77E-A984-8833-64D56C6C26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grpSp>
        <p:nvGrpSpPr>
          <p:cNvPr id="4" name="Group 4">
            <a:extLst>
              <a:ext uri="{FF2B5EF4-FFF2-40B4-BE49-F238E27FC236}">
                <a16:creationId xmlns:a16="http://schemas.microsoft.com/office/drawing/2014/main" id="{50009B73-C89C-0196-6987-A1D774CA2368}"/>
              </a:ext>
            </a:extLst>
          </p:cNvPr>
          <p:cNvGrpSpPr>
            <a:grpSpLocks noChangeAspect="1"/>
          </p:cNvGrpSpPr>
          <p:nvPr userDrawn="1"/>
        </p:nvGrpSpPr>
        <p:grpSpPr bwMode="auto">
          <a:xfrm>
            <a:off x="393700" y="465138"/>
            <a:ext cx="1546225" cy="392112"/>
            <a:chOff x="248" y="293"/>
            <a:chExt cx="974" cy="247"/>
          </a:xfrm>
        </p:grpSpPr>
        <p:sp>
          <p:nvSpPr>
            <p:cNvPr id="5" name="AutoShape 3">
              <a:extLst>
                <a:ext uri="{FF2B5EF4-FFF2-40B4-BE49-F238E27FC236}">
                  <a16:creationId xmlns:a16="http://schemas.microsoft.com/office/drawing/2014/main" id="{57EDF8E1-787A-0EF5-C3B2-6A28D2C56B0D}"/>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3803FCD4-821C-B3CC-A5D0-19328DC7D4CE}"/>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52489680"/>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1590" y="5464541"/>
            <a:ext cx="4276072"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8" name="TextBox 7">
            <a:extLst>
              <a:ext uri="{FF2B5EF4-FFF2-40B4-BE49-F238E27FC236}">
                <a16:creationId xmlns:a16="http://schemas.microsoft.com/office/drawing/2014/main" id="{DA3F7E27-29E0-B688-E22E-8AF147A65BFC}"/>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5" name="Group 4">
            <a:extLst>
              <a:ext uri="{FF2B5EF4-FFF2-40B4-BE49-F238E27FC236}">
                <a16:creationId xmlns:a16="http://schemas.microsoft.com/office/drawing/2014/main" id="{1B84B14D-8C76-0FD3-BF0A-6CA81ABFE3E0}"/>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DB51E26B-4BB7-E5BB-4C44-B469EF4CE0E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717B0-B1C6-436A-9E39-577719606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pic>
        <p:nvPicPr>
          <p:cNvPr id="10" name="Picture 9">
            <a:extLst>
              <a:ext uri="{FF2B5EF4-FFF2-40B4-BE49-F238E27FC236}">
                <a16:creationId xmlns:a16="http://schemas.microsoft.com/office/drawing/2014/main" id="{D6D98A97-79D6-6923-EE0F-A42D8E581D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8642" y="846546"/>
            <a:ext cx="4313450" cy="4578894"/>
          </a:xfrm>
          <a:prstGeom prst="rect">
            <a:avLst/>
          </a:prstGeom>
        </p:spPr>
      </p:pic>
      <p:grpSp>
        <p:nvGrpSpPr>
          <p:cNvPr id="3" name="Group 4">
            <a:extLst>
              <a:ext uri="{FF2B5EF4-FFF2-40B4-BE49-F238E27FC236}">
                <a16:creationId xmlns:a16="http://schemas.microsoft.com/office/drawing/2014/main" id="{368DF098-5103-C126-4292-212F64D88256}"/>
              </a:ext>
            </a:extLst>
          </p:cNvPr>
          <p:cNvGrpSpPr>
            <a:grpSpLocks noChangeAspect="1"/>
          </p:cNvGrpSpPr>
          <p:nvPr userDrawn="1"/>
        </p:nvGrpSpPr>
        <p:grpSpPr bwMode="auto">
          <a:xfrm>
            <a:off x="393700" y="465138"/>
            <a:ext cx="1546225" cy="392112"/>
            <a:chOff x="248" y="293"/>
            <a:chExt cx="974" cy="247"/>
          </a:xfrm>
        </p:grpSpPr>
        <p:sp>
          <p:nvSpPr>
            <p:cNvPr id="11" name="AutoShape 3">
              <a:extLst>
                <a:ext uri="{FF2B5EF4-FFF2-40B4-BE49-F238E27FC236}">
                  <a16:creationId xmlns:a16="http://schemas.microsoft.com/office/drawing/2014/main" id="{8DAE90C8-F40A-495B-F306-F2A2231A48E9}"/>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89B969E5-2378-A955-BF2C-A3A52F9D2AA8}"/>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02019856"/>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1590" y="5464541"/>
            <a:ext cx="4276072"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8" name="TextBox 7">
            <a:extLst>
              <a:ext uri="{FF2B5EF4-FFF2-40B4-BE49-F238E27FC236}">
                <a16:creationId xmlns:a16="http://schemas.microsoft.com/office/drawing/2014/main" id="{DA3F7E27-29E0-B688-E22E-8AF147A65BFC}"/>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5" name="Group 4">
            <a:extLst>
              <a:ext uri="{FF2B5EF4-FFF2-40B4-BE49-F238E27FC236}">
                <a16:creationId xmlns:a16="http://schemas.microsoft.com/office/drawing/2014/main" id="{1B84B14D-8C76-0FD3-BF0A-6CA81ABFE3E0}"/>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DB51E26B-4BB7-E5BB-4C44-B469EF4CE0E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717B0-B1C6-436A-9E39-577719606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pic>
        <p:nvPicPr>
          <p:cNvPr id="10" name="Picture 9">
            <a:extLst>
              <a:ext uri="{FF2B5EF4-FFF2-40B4-BE49-F238E27FC236}">
                <a16:creationId xmlns:a16="http://schemas.microsoft.com/office/drawing/2014/main" id="{6318E111-DE68-7AF6-C54D-AAE07B1FE4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5400000">
            <a:off x="7518000" y="1124464"/>
            <a:ext cx="4286567" cy="4281617"/>
          </a:xfrm>
          <a:prstGeom prst="rect">
            <a:avLst/>
          </a:prstGeom>
        </p:spPr>
      </p:pic>
      <p:grpSp>
        <p:nvGrpSpPr>
          <p:cNvPr id="3" name="Group 4">
            <a:extLst>
              <a:ext uri="{FF2B5EF4-FFF2-40B4-BE49-F238E27FC236}">
                <a16:creationId xmlns:a16="http://schemas.microsoft.com/office/drawing/2014/main" id="{FC7C1021-4B09-B3A9-525A-5C73C1B2D2D9}"/>
              </a:ext>
            </a:extLst>
          </p:cNvPr>
          <p:cNvGrpSpPr>
            <a:grpSpLocks noChangeAspect="1"/>
          </p:cNvGrpSpPr>
          <p:nvPr userDrawn="1"/>
        </p:nvGrpSpPr>
        <p:grpSpPr bwMode="auto">
          <a:xfrm>
            <a:off x="393700" y="465138"/>
            <a:ext cx="1546225" cy="392112"/>
            <a:chOff x="248" y="293"/>
            <a:chExt cx="974" cy="247"/>
          </a:xfrm>
        </p:grpSpPr>
        <p:sp>
          <p:nvSpPr>
            <p:cNvPr id="11" name="AutoShape 3">
              <a:extLst>
                <a:ext uri="{FF2B5EF4-FFF2-40B4-BE49-F238E27FC236}">
                  <a16:creationId xmlns:a16="http://schemas.microsoft.com/office/drawing/2014/main" id="{F5697828-029A-2D34-C62C-CC0927B6981D}"/>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0B2725BC-FC8F-B800-948A-9AC81A801CC6}"/>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4499586"/>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1590" y="5464541"/>
            <a:ext cx="4276072"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8" name="TextBox 7">
            <a:extLst>
              <a:ext uri="{FF2B5EF4-FFF2-40B4-BE49-F238E27FC236}">
                <a16:creationId xmlns:a16="http://schemas.microsoft.com/office/drawing/2014/main" id="{DA3F7E27-29E0-B688-E22E-8AF147A65BFC}"/>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5" name="Group 4">
            <a:extLst>
              <a:ext uri="{FF2B5EF4-FFF2-40B4-BE49-F238E27FC236}">
                <a16:creationId xmlns:a16="http://schemas.microsoft.com/office/drawing/2014/main" id="{1B84B14D-8C76-0FD3-BF0A-6CA81ABFE3E0}"/>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DB51E26B-4BB7-E5BB-4C44-B469EF4CE0E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717B0-B1C6-436A-9E39-577719606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pic>
        <p:nvPicPr>
          <p:cNvPr id="11" name="Picture 10">
            <a:extLst>
              <a:ext uri="{FF2B5EF4-FFF2-40B4-BE49-F238E27FC236}">
                <a16:creationId xmlns:a16="http://schemas.microsoft.com/office/drawing/2014/main" id="{559BF649-432A-7469-5ED8-734EC61545B1}"/>
              </a:ext>
            </a:extLst>
          </p:cNvPr>
          <p:cNvPicPr>
            <a:picLocks noChangeAspect="1"/>
          </p:cNvPicPr>
          <p:nvPr userDrawn="1"/>
        </p:nvPicPr>
        <p:blipFill rotWithShape="1">
          <a:blip r:embed="rId3"/>
          <a:srcRect l="2491" t="2491" r="2491" b="2491"/>
          <a:stretch/>
        </p:blipFill>
        <p:spPr>
          <a:xfrm>
            <a:off x="7438458" y="1075038"/>
            <a:ext cx="4361935" cy="4361935"/>
          </a:xfrm>
          <a:prstGeom prst="roundRect">
            <a:avLst>
              <a:gd name="adj" fmla="val 6243"/>
            </a:avLst>
          </a:prstGeom>
        </p:spPr>
      </p:pic>
      <p:grpSp>
        <p:nvGrpSpPr>
          <p:cNvPr id="3" name="Group 4">
            <a:extLst>
              <a:ext uri="{FF2B5EF4-FFF2-40B4-BE49-F238E27FC236}">
                <a16:creationId xmlns:a16="http://schemas.microsoft.com/office/drawing/2014/main" id="{20FF150A-9D7F-B103-8B81-247676CEFC9C}"/>
              </a:ext>
            </a:extLst>
          </p:cNvPr>
          <p:cNvGrpSpPr>
            <a:grpSpLocks noChangeAspect="1"/>
          </p:cNvGrpSpPr>
          <p:nvPr userDrawn="1"/>
        </p:nvGrpSpPr>
        <p:grpSpPr bwMode="auto">
          <a:xfrm>
            <a:off x="393700" y="465138"/>
            <a:ext cx="1546225" cy="392112"/>
            <a:chOff x="248" y="293"/>
            <a:chExt cx="974" cy="247"/>
          </a:xfrm>
        </p:grpSpPr>
        <p:sp>
          <p:nvSpPr>
            <p:cNvPr id="10" name="AutoShape 3">
              <a:extLst>
                <a:ext uri="{FF2B5EF4-FFF2-40B4-BE49-F238E27FC236}">
                  <a16:creationId xmlns:a16="http://schemas.microsoft.com/office/drawing/2014/main" id="{5702B3C2-77B0-1FDD-F753-7736C7A42E32}"/>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686C54B8-1E1F-599F-FE77-1F480092C49C}"/>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33762227"/>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1590" y="5464541"/>
            <a:ext cx="4276072"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8" name="TextBox 7">
            <a:extLst>
              <a:ext uri="{FF2B5EF4-FFF2-40B4-BE49-F238E27FC236}">
                <a16:creationId xmlns:a16="http://schemas.microsoft.com/office/drawing/2014/main" id="{DA3F7E27-29E0-B688-E22E-8AF147A65BFC}"/>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5" name="Group 4">
            <a:extLst>
              <a:ext uri="{FF2B5EF4-FFF2-40B4-BE49-F238E27FC236}">
                <a16:creationId xmlns:a16="http://schemas.microsoft.com/office/drawing/2014/main" id="{1B84B14D-8C76-0FD3-BF0A-6CA81ABFE3E0}"/>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DB51E26B-4BB7-E5BB-4C44-B469EF4CE0E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717B0-B1C6-436A-9E39-577719606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pic>
        <p:nvPicPr>
          <p:cNvPr id="10" name="Picture 9">
            <a:extLst>
              <a:ext uri="{FF2B5EF4-FFF2-40B4-BE49-F238E27FC236}">
                <a16:creationId xmlns:a16="http://schemas.microsoft.com/office/drawing/2014/main" id="{7C20BC34-A807-91B5-CE7A-2BDD87905CC4}"/>
              </a:ext>
            </a:extLst>
          </p:cNvPr>
          <p:cNvPicPr>
            <a:picLocks/>
          </p:cNvPicPr>
          <p:nvPr userDrawn="1"/>
        </p:nvPicPr>
        <p:blipFill>
          <a:blip r:embed="rId3"/>
          <a:stretch>
            <a:fillRect/>
          </a:stretch>
        </p:blipFill>
        <p:spPr>
          <a:xfrm>
            <a:off x="7573679" y="1140425"/>
            <a:ext cx="4228413" cy="4244309"/>
          </a:xfrm>
          <a:prstGeom prst="rect">
            <a:avLst/>
          </a:prstGeom>
        </p:spPr>
      </p:pic>
      <p:grpSp>
        <p:nvGrpSpPr>
          <p:cNvPr id="3" name="Group 4">
            <a:extLst>
              <a:ext uri="{FF2B5EF4-FFF2-40B4-BE49-F238E27FC236}">
                <a16:creationId xmlns:a16="http://schemas.microsoft.com/office/drawing/2014/main" id="{B82843E6-9C3E-1C81-FA5A-2E378BB03A69}"/>
              </a:ext>
            </a:extLst>
          </p:cNvPr>
          <p:cNvGrpSpPr>
            <a:grpSpLocks noChangeAspect="1"/>
          </p:cNvGrpSpPr>
          <p:nvPr userDrawn="1"/>
        </p:nvGrpSpPr>
        <p:grpSpPr bwMode="auto">
          <a:xfrm>
            <a:off x="393700" y="465138"/>
            <a:ext cx="1546225" cy="392112"/>
            <a:chOff x="248" y="293"/>
            <a:chExt cx="974" cy="247"/>
          </a:xfrm>
        </p:grpSpPr>
        <p:sp>
          <p:nvSpPr>
            <p:cNvPr id="11" name="AutoShape 3">
              <a:extLst>
                <a:ext uri="{FF2B5EF4-FFF2-40B4-BE49-F238E27FC236}">
                  <a16:creationId xmlns:a16="http://schemas.microsoft.com/office/drawing/2014/main" id="{5B9989D6-E423-34A2-F29C-78599F5B17D3}"/>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45131F2C-B771-967C-CE6C-60E601F0EC6B}"/>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43692369"/>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31590" y="5464541"/>
            <a:ext cx="4276072"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8" name="TextBox 7">
            <a:extLst>
              <a:ext uri="{FF2B5EF4-FFF2-40B4-BE49-F238E27FC236}">
                <a16:creationId xmlns:a16="http://schemas.microsoft.com/office/drawing/2014/main" id="{DA3F7E27-29E0-B688-E22E-8AF147A65BFC}"/>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5" name="Group 4">
            <a:extLst>
              <a:ext uri="{FF2B5EF4-FFF2-40B4-BE49-F238E27FC236}">
                <a16:creationId xmlns:a16="http://schemas.microsoft.com/office/drawing/2014/main" id="{1B84B14D-8C76-0FD3-BF0A-6CA81ABFE3E0}"/>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DB51E26B-4BB7-E5BB-4C44-B469EF4CE0E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2717B0-B1C6-436A-9E39-577719606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pic>
        <p:nvPicPr>
          <p:cNvPr id="11" name="Picture 10">
            <a:extLst>
              <a:ext uri="{FF2B5EF4-FFF2-40B4-BE49-F238E27FC236}">
                <a16:creationId xmlns:a16="http://schemas.microsoft.com/office/drawing/2014/main" id="{E53C5B2B-71E1-86DD-E883-9A8776E241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
                    </a14:imgEffect>
                    <a14:imgEffect>
                      <a14:brightnessContrast bright="3000"/>
                    </a14:imgEffect>
                  </a14:imgLayer>
                </a14:imgProps>
              </a:ext>
            </a:extLst>
          </a:blip>
          <a:stretch>
            <a:fillRect/>
          </a:stretch>
        </p:blipFill>
        <p:spPr>
          <a:xfrm>
            <a:off x="7493861" y="1101968"/>
            <a:ext cx="4308231" cy="4308231"/>
          </a:xfrm>
          <a:prstGeom prst="rect">
            <a:avLst/>
          </a:prstGeom>
        </p:spPr>
      </p:pic>
      <p:grpSp>
        <p:nvGrpSpPr>
          <p:cNvPr id="3" name="Group 4">
            <a:extLst>
              <a:ext uri="{FF2B5EF4-FFF2-40B4-BE49-F238E27FC236}">
                <a16:creationId xmlns:a16="http://schemas.microsoft.com/office/drawing/2014/main" id="{9CF29DDF-A7FE-4106-7D40-E41470C5B2A5}"/>
              </a:ext>
            </a:extLst>
          </p:cNvPr>
          <p:cNvGrpSpPr>
            <a:grpSpLocks noChangeAspect="1"/>
          </p:cNvGrpSpPr>
          <p:nvPr userDrawn="1"/>
        </p:nvGrpSpPr>
        <p:grpSpPr bwMode="auto">
          <a:xfrm>
            <a:off x="393700" y="465138"/>
            <a:ext cx="1546225" cy="392112"/>
            <a:chOff x="248" y="293"/>
            <a:chExt cx="974" cy="247"/>
          </a:xfrm>
        </p:grpSpPr>
        <p:sp>
          <p:nvSpPr>
            <p:cNvPr id="10" name="AutoShape 3">
              <a:extLst>
                <a:ext uri="{FF2B5EF4-FFF2-40B4-BE49-F238E27FC236}">
                  <a16:creationId xmlns:a16="http://schemas.microsoft.com/office/drawing/2014/main" id="{CF364757-D883-6BAF-0B2B-9F4DE6EF7DE9}"/>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6FBDAECF-CEB6-B0B5-8B02-C14D8EB5E99B}"/>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70551054"/>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C49BEAE-DA13-57C3-49FC-F0901FF2D32F}"/>
              </a:ext>
            </a:extLst>
          </p:cNvPr>
          <p:cNvGrpSpPr>
            <a:grpSpLocks noChangeAspect="1"/>
          </p:cNvGrpSpPr>
          <p:nvPr userDrawn="1"/>
        </p:nvGrpSpPr>
        <p:grpSpPr>
          <a:xfrm>
            <a:off x="392178" y="6190407"/>
            <a:ext cx="1914161" cy="486422"/>
            <a:chOff x="381000" y="6226672"/>
            <a:chExt cx="1511300" cy="384048"/>
          </a:xfrm>
        </p:grpSpPr>
        <p:sp>
          <p:nvSpPr>
            <p:cNvPr id="6" name="Rectangle 5">
              <a:extLst>
                <a:ext uri="{FF2B5EF4-FFF2-40B4-BE49-F238E27FC236}">
                  <a16:creationId xmlns:a16="http://schemas.microsoft.com/office/drawing/2014/main" id="{9D13DAA5-8D96-E400-B24D-815C15B98A9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CE84F8-0F81-94F4-F840-281110F6E1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7"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7"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22188" y="5464541"/>
            <a:ext cx="4263645"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pic>
        <p:nvPicPr>
          <p:cNvPr id="4" name="Picture 3">
            <a:extLst>
              <a:ext uri="{FF2B5EF4-FFF2-40B4-BE49-F238E27FC236}">
                <a16:creationId xmlns:a16="http://schemas.microsoft.com/office/drawing/2014/main" id="{C466EAE8-AA78-7F53-C2FE-4B900F38F5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7140" y="782319"/>
            <a:ext cx="4236868" cy="4584153"/>
          </a:xfrm>
          <a:prstGeom prst="rect">
            <a:avLst/>
          </a:prstGeom>
        </p:spPr>
      </p:pic>
      <p:sp>
        <p:nvSpPr>
          <p:cNvPr id="8" name="TextBox 7">
            <a:extLst>
              <a:ext uri="{FF2B5EF4-FFF2-40B4-BE49-F238E27FC236}">
                <a16:creationId xmlns:a16="http://schemas.microsoft.com/office/drawing/2014/main" id="{C9A0C00D-82D9-369D-2A27-17E0B971A745}"/>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10" name="Group 4">
            <a:extLst>
              <a:ext uri="{FF2B5EF4-FFF2-40B4-BE49-F238E27FC236}">
                <a16:creationId xmlns:a16="http://schemas.microsoft.com/office/drawing/2014/main" id="{612AF7D7-C94C-265D-BDD0-31CF0B6C4E00}"/>
              </a:ext>
            </a:extLst>
          </p:cNvPr>
          <p:cNvGrpSpPr>
            <a:grpSpLocks noChangeAspect="1"/>
          </p:cNvGrpSpPr>
          <p:nvPr userDrawn="1"/>
        </p:nvGrpSpPr>
        <p:grpSpPr bwMode="auto">
          <a:xfrm>
            <a:off x="393700" y="465138"/>
            <a:ext cx="1546225" cy="392112"/>
            <a:chOff x="248" y="293"/>
            <a:chExt cx="974" cy="247"/>
          </a:xfrm>
        </p:grpSpPr>
        <p:sp>
          <p:nvSpPr>
            <p:cNvPr id="11" name="AutoShape 3">
              <a:extLst>
                <a:ext uri="{FF2B5EF4-FFF2-40B4-BE49-F238E27FC236}">
                  <a16:creationId xmlns:a16="http://schemas.microsoft.com/office/drawing/2014/main" id="{CF96FC42-7848-BA48-FF23-A4E6E187A810}"/>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23F79694-A1FD-4702-C20C-5BF7E206CFA9}"/>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1429408"/>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AB8F-B710-4BB1-A580-FF4439E7E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ED4BA-2B02-4CDA-A2B1-3350DF2BB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8A85F-04F7-4026-A962-0D58DA2E2621}"/>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85546CA2-1C0B-4435-BF13-8BE211E98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38F7B-7856-4A67-A506-7C63D9193462}"/>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2521582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682496"/>
            <a:ext cx="10321662" cy="1279990"/>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 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315206"/>
            <a:ext cx="10321662" cy="318029"/>
          </a:xfrm>
        </p:spPr>
        <p:txBody>
          <a:bodyPr>
            <a:noAutofit/>
          </a:bodyPr>
          <a:lstStyle>
            <a:lvl1pPr>
              <a:lnSpc>
                <a:spcPct val="100000"/>
              </a:lnSpc>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3762245"/>
            <a:ext cx="10321662" cy="318029"/>
          </a:xfrm>
        </p:spPr>
        <p:txBody>
          <a:bodyPr>
            <a:noAutofit/>
          </a:bodyPr>
          <a:lstStyle>
            <a:lvl1pPr>
              <a:lnSpc>
                <a:spcPct val="100000"/>
              </a:lnSpc>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6668884" y="5674559"/>
            <a:ext cx="5142116" cy="318029"/>
          </a:xfrm>
        </p:spPr>
        <p:txBody>
          <a:bodyPr rIns="0">
            <a:noAutofit/>
          </a:bodyPr>
          <a:lstStyle>
            <a:lvl1pPr algn="r">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As of 0/00/22</a:t>
            </a:r>
          </a:p>
        </p:txBody>
      </p:sp>
      <p:sp>
        <p:nvSpPr>
          <p:cNvPr id="8" name="TextBox 7">
            <a:extLst>
              <a:ext uri="{FF2B5EF4-FFF2-40B4-BE49-F238E27FC236}">
                <a16:creationId xmlns:a16="http://schemas.microsoft.com/office/drawing/2014/main" id="{1999D2C4-F933-6668-C845-B9D5DD032245}"/>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15" name="Group 14">
            <a:extLst>
              <a:ext uri="{FF2B5EF4-FFF2-40B4-BE49-F238E27FC236}">
                <a16:creationId xmlns:a16="http://schemas.microsoft.com/office/drawing/2014/main" id="{094AE4D9-F676-625E-8B19-B9CA0240E1D1}"/>
              </a:ext>
            </a:extLst>
          </p:cNvPr>
          <p:cNvGrpSpPr>
            <a:grpSpLocks noChangeAspect="1"/>
          </p:cNvGrpSpPr>
          <p:nvPr userDrawn="1"/>
        </p:nvGrpSpPr>
        <p:grpSpPr>
          <a:xfrm>
            <a:off x="392178" y="6190407"/>
            <a:ext cx="1914161" cy="486422"/>
            <a:chOff x="381000" y="6226672"/>
            <a:chExt cx="1511300" cy="384048"/>
          </a:xfrm>
        </p:grpSpPr>
        <p:sp>
          <p:nvSpPr>
            <p:cNvPr id="16" name="Rectangle 15">
              <a:extLst>
                <a:ext uri="{FF2B5EF4-FFF2-40B4-BE49-F238E27FC236}">
                  <a16:creationId xmlns:a16="http://schemas.microsoft.com/office/drawing/2014/main" id="{90D2DB24-4659-1800-7264-A348BF7F5F9F}"/>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BE68BDE-1AF7-D3DC-73E4-FF0AD0E906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grpSp>
        <p:nvGrpSpPr>
          <p:cNvPr id="3" name="Group 4">
            <a:extLst>
              <a:ext uri="{FF2B5EF4-FFF2-40B4-BE49-F238E27FC236}">
                <a16:creationId xmlns:a16="http://schemas.microsoft.com/office/drawing/2014/main" id="{75C049B9-D371-82E2-C670-79C68A2B33D2}"/>
              </a:ext>
            </a:extLst>
          </p:cNvPr>
          <p:cNvGrpSpPr>
            <a:grpSpLocks noChangeAspect="1"/>
          </p:cNvGrpSpPr>
          <p:nvPr userDrawn="1"/>
        </p:nvGrpSpPr>
        <p:grpSpPr bwMode="auto">
          <a:xfrm>
            <a:off x="393700" y="465138"/>
            <a:ext cx="1546225" cy="392112"/>
            <a:chOff x="248" y="293"/>
            <a:chExt cx="974" cy="247"/>
          </a:xfrm>
        </p:grpSpPr>
        <p:sp>
          <p:nvSpPr>
            <p:cNvPr id="5" name="AutoShape 3">
              <a:extLst>
                <a:ext uri="{FF2B5EF4-FFF2-40B4-BE49-F238E27FC236}">
                  <a16:creationId xmlns:a16="http://schemas.microsoft.com/office/drawing/2014/main" id="{BBECF9D9-07B6-860E-CECD-0A5C568C6B4A}"/>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24F11B40-61EB-AE12-149A-28EBA6EC0A3B}"/>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36670489"/>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68096" y="1243584"/>
            <a:ext cx="6318504" cy="2258568"/>
          </a:xfrm>
        </p:spPr>
        <p:txBody>
          <a:bodyPr rIns="45720" anchor="b">
            <a:noAutofit/>
          </a:bodyPr>
          <a:lstStyle>
            <a:lvl1pPr algn="l">
              <a:defRPr sz="48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768096" y="3933767"/>
            <a:ext cx="6318504" cy="318029"/>
          </a:xfrm>
        </p:spPr>
        <p:txBody>
          <a:bodyPr>
            <a:noAutofit/>
          </a:bodyPr>
          <a:lstStyle>
            <a:lvl1pPr marL="0" indent="0">
              <a:lnSpc>
                <a:spcPct val="100000"/>
              </a:lnSpc>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768096" y="4380808"/>
            <a:ext cx="6318504" cy="318029"/>
          </a:xfrm>
        </p:spPr>
        <p:txBody>
          <a:bodyPr>
            <a:noAutofit/>
          </a:bodyPr>
          <a:lstStyle>
            <a:lvl1pPr marL="0" indent="0">
              <a:lnSpc>
                <a:spcPct val="100000"/>
              </a:lnSpc>
              <a:buNone/>
              <a:defRPr sz="14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7579265" y="5464541"/>
            <a:ext cx="4209795"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As of 0/00/22</a:t>
            </a:r>
          </a:p>
        </p:txBody>
      </p:sp>
      <p:sp>
        <p:nvSpPr>
          <p:cNvPr id="4" name="Rounded Rectangle 3">
            <a:extLst>
              <a:ext uri="{FF2B5EF4-FFF2-40B4-BE49-F238E27FC236}">
                <a16:creationId xmlns:a16="http://schemas.microsoft.com/office/drawing/2014/main" id="{6500C80F-BCFC-5EF7-47BD-637F21B5D025}"/>
              </a:ext>
            </a:extLst>
          </p:cNvPr>
          <p:cNvSpPr/>
          <p:nvPr userDrawn="1"/>
        </p:nvSpPr>
        <p:spPr>
          <a:xfrm>
            <a:off x="7460900" y="1137921"/>
            <a:ext cx="4333322" cy="4241825"/>
          </a:xfrm>
          <a:prstGeom prst="roundRect">
            <a:avLst>
              <a:gd name="adj" fmla="val 5167"/>
            </a:avLst>
          </a:prstGeom>
          <a:solidFill>
            <a:srgbClr val="9D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5" name="Text Placeholder 11">
            <a:extLst>
              <a:ext uri="{FF2B5EF4-FFF2-40B4-BE49-F238E27FC236}">
                <a16:creationId xmlns:a16="http://schemas.microsoft.com/office/drawing/2014/main" id="{8C571D55-F2B1-C245-9CB6-1C2B11B8D690}"/>
              </a:ext>
            </a:extLst>
          </p:cNvPr>
          <p:cNvSpPr>
            <a:spLocks noGrp="1"/>
          </p:cNvSpPr>
          <p:nvPr>
            <p:ph type="body" sz="quarter" idx="13" hasCustomPrompt="1"/>
          </p:nvPr>
        </p:nvSpPr>
        <p:spPr>
          <a:xfrm>
            <a:off x="7536733" y="1554481"/>
            <a:ext cx="4168758" cy="3307773"/>
          </a:xfrm>
        </p:spPr>
        <p:txBody>
          <a:bodyPr lIns="91440" tIns="45720" bIns="45720" anchor="t">
            <a:noAutofit/>
          </a:bodyPr>
          <a:lstStyle>
            <a:lvl1pPr marL="0" indent="0" algn="l">
              <a:lnSpc>
                <a:spcPts val="2700"/>
              </a:lnSpc>
              <a:buNone/>
              <a:tabLst/>
              <a:defRPr sz="2000" i="1">
                <a:solidFill>
                  <a:schemeClr val="accent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“Qui </a:t>
            </a:r>
            <a:r>
              <a:rPr lang="en-US" dirty="0" err="1"/>
              <a:t>atempor</a:t>
            </a:r>
            <a:r>
              <a:rPr lang="en-US" dirty="0"/>
              <a:t> sunt </a:t>
            </a:r>
            <a:r>
              <a:rPr lang="en-US" dirty="0" err="1"/>
              <a:t>unt</a:t>
            </a:r>
            <a:r>
              <a:rPr lang="en-US" dirty="0"/>
              <a:t> </a:t>
            </a:r>
            <a:r>
              <a:rPr lang="en-US" dirty="0" err="1"/>
              <a:t>aborest</a:t>
            </a:r>
            <a:r>
              <a:rPr lang="en-US" dirty="0"/>
              <a:t>, od mint </a:t>
            </a:r>
            <a:r>
              <a:rPr lang="en-US" dirty="0" err="1"/>
              <a:t>alisciis</a:t>
            </a:r>
            <a:r>
              <a:rPr lang="en-US" dirty="0"/>
              <a:t> </a:t>
            </a:r>
            <a:r>
              <a:rPr lang="en-US" dirty="0" err="1"/>
              <a:t>ut</a:t>
            </a:r>
            <a:r>
              <a:rPr lang="en-US" dirty="0"/>
              <a:t> </a:t>
            </a:r>
            <a:r>
              <a:rPr lang="en-US" dirty="0" err="1"/>
              <a:t>plis</a:t>
            </a:r>
            <a:r>
              <a:rPr lang="en-US" dirty="0"/>
              <a:t> am </a:t>
            </a:r>
            <a:r>
              <a:rPr lang="en-US" dirty="0" err="1"/>
              <a:t>ipsae</a:t>
            </a:r>
            <a:r>
              <a:rPr lang="en-US" dirty="0"/>
              <a:t> </a:t>
            </a:r>
            <a:r>
              <a:rPr lang="en-US" dirty="0" err="1"/>
              <a:t>pora</a:t>
            </a:r>
            <a:r>
              <a:rPr lang="en-US" dirty="0"/>
              <a:t> </a:t>
            </a:r>
            <a:r>
              <a:rPr lang="en-US" dirty="0" err="1"/>
              <a:t>expelen</a:t>
            </a:r>
            <a:r>
              <a:rPr lang="en-US" dirty="0"/>
              <a:t> </a:t>
            </a:r>
            <a:r>
              <a:rPr lang="en-US" dirty="0" err="1"/>
              <a:t>deligen</a:t>
            </a:r>
            <a:r>
              <a:rPr lang="en-US" dirty="0"/>
              <a:t> </a:t>
            </a:r>
            <a:r>
              <a:rPr lang="en-US" dirty="0" err="1"/>
              <a:t>daest</a:t>
            </a:r>
            <a:r>
              <a:rPr lang="en-US" dirty="0"/>
              <a:t>, ipsum </a:t>
            </a:r>
            <a:r>
              <a:rPr lang="en-US" dirty="0" err="1"/>
              <a:t>nos</a:t>
            </a:r>
            <a:r>
              <a:rPr lang="en-US" dirty="0"/>
              <a:t> </a:t>
            </a:r>
            <a:r>
              <a:rPr lang="en-US" dirty="0" err="1"/>
              <a:t>suntion</a:t>
            </a:r>
            <a:r>
              <a:rPr lang="en-US" dirty="0"/>
              <a:t> nobis </a:t>
            </a:r>
            <a:r>
              <a:rPr lang="en-US" dirty="0" err="1"/>
              <a:t>sintios</a:t>
            </a:r>
            <a:r>
              <a:rPr lang="en-US" dirty="0"/>
              <a:t> </a:t>
            </a:r>
            <a:r>
              <a:rPr lang="en-US" dirty="0" err="1"/>
              <a:t>suntumq</a:t>
            </a:r>
            <a:r>
              <a:rPr lang="en-US" dirty="0"/>
              <a:t> </a:t>
            </a:r>
            <a:r>
              <a:rPr lang="en-US" dirty="0" err="1"/>
              <a:t>uidessitatat</a:t>
            </a:r>
            <a:r>
              <a:rPr lang="en-US" dirty="0"/>
              <a:t> </a:t>
            </a:r>
            <a:r>
              <a:rPr lang="en-US" dirty="0" err="1"/>
              <a:t>parchiciet</a:t>
            </a:r>
            <a:r>
              <a:rPr lang="en-US" dirty="0"/>
              <a:t> </a:t>
            </a:r>
            <a:r>
              <a:rPr lang="en-US" dirty="0" err="1"/>
              <a:t>essi</a:t>
            </a:r>
            <a:r>
              <a:rPr lang="en-US" dirty="0"/>
              <a:t> con </a:t>
            </a:r>
            <a:r>
              <a:rPr lang="en-US" dirty="0" err="1"/>
              <a:t>cus</a:t>
            </a:r>
            <a:r>
              <a:rPr lang="en-US" dirty="0"/>
              <a:t> </a:t>
            </a:r>
            <a:r>
              <a:rPr lang="en-US" dirty="0" err="1"/>
              <a:t>nobitati</a:t>
            </a:r>
            <a:r>
              <a:rPr lang="en-US" dirty="0"/>
              <a:t> </a:t>
            </a:r>
            <a:r>
              <a:rPr lang="en-US" dirty="0" err="1"/>
              <a:t>dollorit</a:t>
            </a:r>
            <a:r>
              <a:rPr lang="en-US" dirty="0"/>
              <a:t> </a:t>
            </a:r>
            <a:r>
              <a:rPr lang="en-US" dirty="0" err="1"/>
              <a:t>eos</a:t>
            </a:r>
            <a:r>
              <a:rPr lang="en-US" dirty="0"/>
              <a:t> ma </a:t>
            </a:r>
            <a:r>
              <a:rPr lang="en-US" dirty="0" err="1"/>
              <a:t>quatibus</a:t>
            </a:r>
            <a:r>
              <a:rPr lang="en-US" dirty="0"/>
              <a:t> </a:t>
            </a:r>
            <a:r>
              <a:rPr lang="en-US" dirty="0" err="1"/>
              <a:t>eiure</a:t>
            </a:r>
            <a:r>
              <a:rPr lang="en-US" dirty="0"/>
              <a:t> </a:t>
            </a:r>
            <a:r>
              <a:rPr lang="en-US" dirty="0" err="1"/>
              <a:t>inverumqui</a:t>
            </a:r>
            <a:r>
              <a:rPr lang="en-US" dirty="0"/>
              <a:t> </a:t>
            </a:r>
            <a:r>
              <a:rPr lang="en-US" dirty="0" err="1"/>
              <a:t>omnimil</a:t>
            </a:r>
            <a:r>
              <a:rPr lang="en-US" dirty="0"/>
              <a:t> </a:t>
            </a:r>
            <a:r>
              <a:rPr lang="en-US" dirty="0" err="1"/>
              <a:t>exerunt</a:t>
            </a:r>
            <a:r>
              <a:rPr lang="en-US" dirty="0"/>
              <a:t>, </a:t>
            </a:r>
            <a:r>
              <a:rPr lang="en-US" dirty="0" err="1"/>
              <a:t>ut</a:t>
            </a:r>
            <a:r>
              <a:rPr lang="en-US" dirty="0"/>
              <a:t> </a:t>
            </a:r>
            <a:r>
              <a:rPr lang="en-US" dirty="0" err="1"/>
              <a:t>laccup</a:t>
            </a:r>
            <a:r>
              <a:rPr lang="en-US" dirty="0"/>
              <a:t> </a:t>
            </a:r>
            <a:r>
              <a:rPr lang="en-US" dirty="0" err="1"/>
              <a:t>tatur</a:t>
            </a:r>
            <a:r>
              <a:rPr lang="en-US" dirty="0"/>
              <a:t> </a:t>
            </a:r>
            <a:r>
              <a:rPr lang="en-US" dirty="0" err="1"/>
              <a:t>audae</a:t>
            </a:r>
            <a:r>
              <a:rPr lang="en-US" dirty="0"/>
              <a:t>.”</a:t>
            </a:r>
          </a:p>
        </p:txBody>
      </p:sp>
      <p:sp>
        <p:nvSpPr>
          <p:cNvPr id="9" name="Text Placeholder 11">
            <a:extLst>
              <a:ext uri="{FF2B5EF4-FFF2-40B4-BE49-F238E27FC236}">
                <a16:creationId xmlns:a16="http://schemas.microsoft.com/office/drawing/2014/main" id="{E87F3AAB-C917-85C1-687B-A7275A52C86F}"/>
              </a:ext>
            </a:extLst>
          </p:cNvPr>
          <p:cNvSpPr>
            <a:spLocks noGrp="1"/>
          </p:cNvSpPr>
          <p:nvPr>
            <p:ph type="body" sz="quarter" idx="14" hasCustomPrompt="1"/>
          </p:nvPr>
        </p:nvSpPr>
        <p:spPr>
          <a:xfrm>
            <a:off x="7553511" y="4966379"/>
            <a:ext cx="4012123" cy="318029"/>
          </a:xfrm>
        </p:spPr>
        <p:txBody>
          <a:bodyPr>
            <a:noAutofit/>
          </a:bodyPr>
          <a:lstStyle>
            <a:lvl1pPr marL="0" indent="0" algn="r">
              <a:lnSpc>
                <a:spcPct val="100000"/>
              </a:lnSpc>
              <a:buNone/>
              <a:defRPr sz="1400" i="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Source here</a:t>
            </a:r>
          </a:p>
        </p:txBody>
      </p:sp>
      <p:sp>
        <p:nvSpPr>
          <p:cNvPr id="8" name="TextBox 7">
            <a:extLst>
              <a:ext uri="{FF2B5EF4-FFF2-40B4-BE49-F238E27FC236}">
                <a16:creationId xmlns:a16="http://schemas.microsoft.com/office/drawing/2014/main" id="{03FDCB96-21C7-EFF0-0565-067224BDDD77}"/>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10" name="Group 9">
            <a:extLst>
              <a:ext uri="{FF2B5EF4-FFF2-40B4-BE49-F238E27FC236}">
                <a16:creationId xmlns:a16="http://schemas.microsoft.com/office/drawing/2014/main" id="{28A153D1-469D-1A90-C869-1254A0A584CD}"/>
              </a:ext>
            </a:extLst>
          </p:cNvPr>
          <p:cNvGrpSpPr>
            <a:grpSpLocks noChangeAspect="1"/>
          </p:cNvGrpSpPr>
          <p:nvPr userDrawn="1"/>
        </p:nvGrpSpPr>
        <p:grpSpPr>
          <a:xfrm>
            <a:off x="392178" y="6190407"/>
            <a:ext cx="1914161" cy="486422"/>
            <a:chOff x="381000" y="6226672"/>
            <a:chExt cx="1511300" cy="384048"/>
          </a:xfrm>
        </p:grpSpPr>
        <p:sp>
          <p:nvSpPr>
            <p:cNvPr id="11" name="Rectangle 10">
              <a:extLst>
                <a:ext uri="{FF2B5EF4-FFF2-40B4-BE49-F238E27FC236}">
                  <a16:creationId xmlns:a16="http://schemas.microsoft.com/office/drawing/2014/main" id="{D5BF0A29-9B5E-C5BA-7DCC-084694AF4F26}"/>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70BCF18-73B1-B1AA-3732-CF82EBAD5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grpSp>
        <p:nvGrpSpPr>
          <p:cNvPr id="3" name="Group 4">
            <a:extLst>
              <a:ext uri="{FF2B5EF4-FFF2-40B4-BE49-F238E27FC236}">
                <a16:creationId xmlns:a16="http://schemas.microsoft.com/office/drawing/2014/main" id="{D93D6303-5199-8204-AEC9-E1CA8A0B13A6}"/>
              </a:ext>
            </a:extLst>
          </p:cNvPr>
          <p:cNvGrpSpPr>
            <a:grpSpLocks noChangeAspect="1"/>
          </p:cNvGrpSpPr>
          <p:nvPr userDrawn="1"/>
        </p:nvGrpSpPr>
        <p:grpSpPr bwMode="auto">
          <a:xfrm>
            <a:off x="393700" y="465138"/>
            <a:ext cx="1546225" cy="392112"/>
            <a:chOff x="248" y="293"/>
            <a:chExt cx="974" cy="247"/>
          </a:xfrm>
        </p:grpSpPr>
        <p:sp>
          <p:nvSpPr>
            <p:cNvPr id="13" name="AutoShape 3">
              <a:extLst>
                <a:ext uri="{FF2B5EF4-FFF2-40B4-BE49-F238E27FC236}">
                  <a16:creationId xmlns:a16="http://schemas.microsoft.com/office/drawing/2014/main" id="{DDCFC218-DE2C-4FCD-3B27-477F0A8D5469}"/>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55BDC666-43F7-FC91-C848-96C5834B5EF3}"/>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10582922"/>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78276" y="1947304"/>
            <a:ext cx="6680763" cy="1556858"/>
          </a:xfrm>
        </p:spPr>
        <p:txBody>
          <a:bodyPr rIns="45720" anchor="t">
            <a:noAutofit/>
          </a:bodyPr>
          <a:lstStyle>
            <a:lvl1pPr algn="l">
              <a:defRPr sz="4000">
                <a:solidFill>
                  <a:schemeClr val="bg1"/>
                </a:solidFill>
                <a:latin typeface="Georgia Pro" panose="02040502050405020303" pitchFamily="18" charset="0"/>
              </a:defRPr>
            </a:lvl1pPr>
          </a:lstStyle>
          <a:p>
            <a:r>
              <a:rPr lang="en-US"/>
              <a:t>This is a generic</a:t>
            </a:r>
            <a:br>
              <a:rPr lang="en-US"/>
            </a:br>
            <a:r>
              <a:rPr lang="en-US"/>
              <a:t>slide show</a:t>
            </a:r>
            <a:br>
              <a:rPr lang="en-US"/>
            </a:br>
            <a:r>
              <a:rPr lang="en-US"/>
              <a:t>sample headline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878417" y="3933767"/>
            <a:ext cx="6680581" cy="318029"/>
          </a:xfrm>
        </p:spPr>
        <p:txBody>
          <a:bodyPr>
            <a:noAutofit/>
          </a:bodyPr>
          <a:lstStyle>
            <a:lvl1pPr marL="0" indent="0">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copy goes here</a:t>
            </a:r>
          </a:p>
        </p:txBody>
      </p:sp>
      <p:sp>
        <p:nvSpPr>
          <p:cNvPr id="19" name="Text Placeholder 11">
            <a:extLst>
              <a:ext uri="{FF2B5EF4-FFF2-40B4-BE49-F238E27FC236}">
                <a16:creationId xmlns:a16="http://schemas.microsoft.com/office/drawing/2014/main" id="{58BEC76E-EC50-D76B-C047-7989D8031857}"/>
              </a:ext>
            </a:extLst>
          </p:cNvPr>
          <p:cNvSpPr>
            <a:spLocks noGrp="1"/>
          </p:cNvSpPr>
          <p:nvPr>
            <p:ph type="body" sz="quarter" idx="11" hasCustomPrompt="1"/>
          </p:nvPr>
        </p:nvSpPr>
        <p:spPr>
          <a:xfrm>
            <a:off x="878417" y="4380808"/>
            <a:ext cx="6680581" cy="318029"/>
          </a:xfrm>
        </p:spPr>
        <p:txBody>
          <a:bodyPr>
            <a:noAutofit/>
          </a:bodyPr>
          <a:lstStyle>
            <a:lvl1pPr marL="0" indent="0">
              <a:lnSpc>
                <a:spcPct val="100000"/>
              </a:lnSpc>
              <a:buNone/>
              <a:defRPr sz="1200" b="1">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Last-name</a:t>
            </a:r>
          </a:p>
        </p:txBody>
      </p:sp>
      <p:sp>
        <p:nvSpPr>
          <p:cNvPr id="20" name="Text Placeholder 11">
            <a:extLst>
              <a:ext uri="{FF2B5EF4-FFF2-40B4-BE49-F238E27FC236}">
                <a16:creationId xmlns:a16="http://schemas.microsoft.com/office/drawing/2014/main" id="{EECCFFEA-E304-3DB1-916B-AD0462193233}"/>
              </a:ext>
            </a:extLst>
          </p:cNvPr>
          <p:cNvSpPr>
            <a:spLocks noGrp="1"/>
          </p:cNvSpPr>
          <p:nvPr>
            <p:ph type="body" sz="quarter" idx="12" hasCustomPrompt="1"/>
          </p:nvPr>
        </p:nvSpPr>
        <p:spPr>
          <a:xfrm>
            <a:off x="8056880" y="5145168"/>
            <a:ext cx="3627120" cy="318029"/>
          </a:xfrm>
        </p:spPr>
        <p:txBody>
          <a:bodyPr rIns="0">
            <a:noAutofit/>
          </a:bodyPr>
          <a:lstStyle>
            <a:lvl1pPr marL="0" indent="0" algn="r">
              <a:buNone/>
              <a:defRPr sz="1000" b="0">
                <a:solidFill>
                  <a:srgbClr val="9DAFC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As of 0/00/22</a:t>
            </a:r>
          </a:p>
        </p:txBody>
      </p:sp>
      <p:sp>
        <p:nvSpPr>
          <p:cNvPr id="4" name="Rounded Rectangle 3">
            <a:extLst>
              <a:ext uri="{FF2B5EF4-FFF2-40B4-BE49-F238E27FC236}">
                <a16:creationId xmlns:a16="http://schemas.microsoft.com/office/drawing/2014/main" id="{6500C80F-BCFC-5EF7-47BD-637F21B5D025}"/>
              </a:ext>
            </a:extLst>
          </p:cNvPr>
          <p:cNvSpPr/>
          <p:nvPr userDrawn="1"/>
        </p:nvSpPr>
        <p:spPr>
          <a:xfrm>
            <a:off x="7894319" y="1435608"/>
            <a:ext cx="3786519" cy="3566160"/>
          </a:xfrm>
          <a:prstGeom prst="roundRect">
            <a:avLst>
              <a:gd name="adj" fmla="val 5167"/>
            </a:avLst>
          </a:prstGeom>
          <a:solidFill>
            <a:srgbClr val="577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endParaRPr lang="en-US" sz="1800"/>
          </a:p>
        </p:txBody>
      </p:sp>
      <p:sp>
        <p:nvSpPr>
          <p:cNvPr id="5" name="Text Placeholder 11">
            <a:extLst>
              <a:ext uri="{FF2B5EF4-FFF2-40B4-BE49-F238E27FC236}">
                <a16:creationId xmlns:a16="http://schemas.microsoft.com/office/drawing/2014/main" id="{8C571D55-F2B1-C245-9CB6-1C2B11B8D690}"/>
              </a:ext>
            </a:extLst>
          </p:cNvPr>
          <p:cNvSpPr>
            <a:spLocks noGrp="1"/>
          </p:cNvSpPr>
          <p:nvPr>
            <p:ph type="body" sz="quarter" idx="13" hasCustomPrompt="1"/>
          </p:nvPr>
        </p:nvSpPr>
        <p:spPr>
          <a:xfrm>
            <a:off x="8056880" y="1810513"/>
            <a:ext cx="3508755" cy="2297885"/>
          </a:xfrm>
        </p:spPr>
        <p:txBody>
          <a:bodyPr lIns="91440" tIns="45720" bIns="45720" anchor="t">
            <a:noAutofit/>
          </a:bodyPr>
          <a:lstStyle>
            <a:lvl1pPr marL="0" indent="0" algn="l">
              <a:lnSpc>
                <a:spcPts val="2700"/>
              </a:lnSpc>
              <a:buNone/>
              <a:tabLst/>
              <a:defRPr sz="1800" i="1">
                <a:solidFill>
                  <a:schemeClr val="bg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“Our focus is establishing long lasting, sustainable client relationships and providing investment solutions for clients’ goals through every economic cycle.”</a:t>
            </a:r>
          </a:p>
        </p:txBody>
      </p:sp>
      <p:sp>
        <p:nvSpPr>
          <p:cNvPr id="9" name="Text Placeholder 11">
            <a:extLst>
              <a:ext uri="{FF2B5EF4-FFF2-40B4-BE49-F238E27FC236}">
                <a16:creationId xmlns:a16="http://schemas.microsoft.com/office/drawing/2014/main" id="{E87F3AAB-C917-85C1-687B-A7275A52C86F}"/>
              </a:ext>
            </a:extLst>
          </p:cNvPr>
          <p:cNvSpPr>
            <a:spLocks noGrp="1"/>
          </p:cNvSpPr>
          <p:nvPr>
            <p:ph type="body" sz="quarter" idx="14" hasCustomPrompt="1"/>
          </p:nvPr>
        </p:nvSpPr>
        <p:spPr>
          <a:xfrm>
            <a:off x="8058046" y="4251797"/>
            <a:ext cx="3507589" cy="318029"/>
          </a:xfrm>
        </p:spPr>
        <p:txBody>
          <a:bodyPr>
            <a:noAutofit/>
          </a:bodyPr>
          <a:lstStyle>
            <a:lvl1pPr marL="0" indent="0" algn="r">
              <a:lnSpc>
                <a:spcPct val="100000"/>
              </a:lnSpc>
              <a:buNone/>
              <a:defRPr sz="14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Add source here</a:t>
            </a:r>
          </a:p>
        </p:txBody>
      </p:sp>
      <p:sp>
        <p:nvSpPr>
          <p:cNvPr id="3" name="TextBox 2">
            <a:extLst>
              <a:ext uri="{FF2B5EF4-FFF2-40B4-BE49-F238E27FC236}">
                <a16:creationId xmlns:a16="http://schemas.microsoft.com/office/drawing/2014/main" id="{55702E55-5401-953C-26AC-9048F69ABD63}"/>
              </a:ext>
            </a:extLst>
          </p:cNvPr>
          <p:cNvSpPr txBox="1"/>
          <p:nvPr userDrawn="1"/>
        </p:nvSpPr>
        <p:spPr>
          <a:xfrm>
            <a:off x="5559493"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26" name="Group 25">
            <a:extLst>
              <a:ext uri="{FF2B5EF4-FFF2-40B4-BE49-F238E27FC236}">
                <a16:creationId xmlns:a16="http://schemas.microsoft.com/office/drawing/2014/main" id="{A8D6AB74-771B-30B9-C202-3EC43584AC34}"/>
              </a:ext>
            </a:extLst>
          </p:cNvPr>
          <p:cNvGrpSpPr>
            <a:grpSpLocks noChangeAspect="1"/>
          </p:cNvGrpSpPr>
          <p:nvPr userDrawn="1"/>
        </p:nvGrpSpPr>
        <p:grpSpPr>
          <a:xfrm>
            <a:off x="392178" y="6190407"/>
            <a:ext cx="1914161" cy="486422"/>
            <a:chOff x="381000" y="6226672"/>
            <a:chExt cx="1511300" cy="384048"/>
          </a:xfrm>
        </p:grpSpPr>
        <p:sp>
          <p:nvSpPr>
            <p:cNvPr id="27" name="Rectangle 26">
              <a:extLst>
                <a:ext uri="{FF2B5EF4-FFF2-40B4-BE49-F238E27FC236}">
                  <a16:creationId xmlns:a16="http://schemas.microsoft.com/office/drawing/2014/main" id="{F87BE0AC-E8C2-DA9A-8A38-B431AE341C1C}"/>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A1DCD5D-A7C7-9B0C-26FB-0728DC22B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grpSp>
        <p:nvGrpSpPr>
          <p:cNvPr id="6" name="Group 4">
            <a:extLst>
              <a:ext uri="{FF2B5EF4-FFF2-40B4-BE49-F238E27FC236}">
                <a16:creationId xmlns:a16="http://schemas.microsoft.com/office/drawing/2014/main" id="{9896988B-2BAB-323A-137D-C326956A0999}"/>
              </a:ext>
            </a:extLst>
          </p:cNvPr>
          <p:cNvGrpSpPr>
            <a:grpSpLocks noChangeAspect="1"/>
          </p:cNvGrpSpPr>
          <p:nvPr userDrawn="1"/>
        </p:nvGrpSpPr>
        <p:grpSpPr bwMode="auto">
          <a:xfrm>
            <a:off x="393700" y="465138"/>
            <a:ext cx="1546225" cy="392112"/>
            <a:chOff x="248" y="293"/>
            <a:chExt cx="974" cy="247"/>
          </a:xfrm>
        </p:grpSpPr>
        <p:sp>
          <p:nvSpPr>
            <p:cNvPr id="8" name="AutoShape 3">
              <a:extLst>
                <a:ext uri="{FF2B5EF4-FFF2-40B4-BE49-F238E27FC236}">
                  <a16:creationId xmlns:a16="http://schemas.microsoft.com/office/drawing/2014/main" id="{778489B1-9601-B3F7-AAB8-5CD5E2EC0E6C}"/>
                </a:ext>
              </a:extLst>
            </p:cNvPr>
            <p:cNvSpPr>
              <a:spLocks noChangeAspect="1" noChangeArrowheads="1" noTextEdit="1"/>
            </p:cNvSpPr>
            <p:nvPr userDrawn="1"/>
          </p:nvSpPr>
          <p:spPr bwMode="auto">
            <a:xfrm>
              <a:off x="248" y="293"/>
              <a:ext cx="97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690A3F37-2716-FF7E-EA12-34F29FF642F8}"/>
                </a:ext>
              </a:extLst>
            </p:cNvPr>
            <p:cNvSpPr>
              <a:spLocks/>
            </p:cNvSpPr>
            <p:nvPr userDrawn="1"/>
          </p:nvSpPr>
          <p:spPr bwMode="auto">
            <a:xfrm>
              <a:off x="254" y="294"/>
              <a:ext cx="973" cy="246"/>
            </a:xfrm>
            <a:custGeom>
              <a:avLst/>
              <a:gdLst>
                <a:gd name="T0" fmla="*/ 2310 w 2310"/>
                <a:gd name="T1" fmla="*/ 0 h 573"/>
                <a:gd name="T2" fmla="*/ 2310 w 2310"/>
                <a:gd name="T3" fmla="*/ 0 h 573"/>
                <a:gd name="T4" fmla="*/ 200 w 2310"/>
                <a:gd name="T5" fmla="*/ 0 h 573"/>
                <a:gd name="T6" fmla="*/ 0 w 2310"/>
                <a:gd name="T7" fmla="*/ 200 h 573"/>
                <a:gd name="T8" fmla="*/ 0 w 2310"/>
                <a:gd name="T9" fmla="*/ 573 h 573"/>
              </a:gdLst>
              <a:ahLst/>
              <a:cxnLst>
                <a:cxn ang="0">
                  <a:pos x="T0" y="T1"/>
                </a:cxn>
                <a:cxn ang="0">
                  <a:pos x="T2" y="T3"/>
                </a:cxn>
                <a:cxn ang="0">
                  <a:pos x="T4" y="T5"/>
                </a:cxn>
                <a:cxn ang="0">
                  <a:pos x="T6" y="T7"/>
                </a:cxn>
                <a:cxn ang="0">
                  <a:pos x="T8" y="T9"/>
                </a:cxn>
              </a:cxnLst>
              <a:rect l="0" t="0" r="r" b="b"/>
              <a:pathLst>
                <a:path w="2310" h="573">
                  <a:moveTo>
                    <a:pt x="2310" y="0"/>
                  </a:moveTo>
                  <a:lnTo>
                    <a:pt x="2310" y="0"/>
                  </a:lnTo>
                  <a:lnTo>
                    <a:pt x="200" y="0"/>
                  </a:lnTo>
                  <a:cubicBezTo>
                    <a:pt x="89" y="0"/>
                    <a:pt x="0" y="90"/>
                    <a:pt x="0" y="200"/>
                  </a:cubicBezTo>
                  <a:lnTo>
                    <a:pt x="0" y="573"/>
                  </a:lnTo>
                </a:path>
              </a:pathLst>
            </a:custGeom>
            <a:noFill/>
            <a:ln w="17463" cap="flat">
              <a:solidFill>
                <a:srgbClr val="FFF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885595"/>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0"/>
            <a:ext cx="12192000" cy="5992586"/>
          </a:xfrm>
          <a:prstGeom prst="rect">
            <a:avLst/>
          </a:prstGeom>
          <a:solidFill>
            <a:srgbClr val="9D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58368" y="2737940"/>
            <a:ext cx="10604894" cy="180196"/>
          </a:xfrm>
        </p:spPr>
        <p:txBody>
          <a:bodyPr rIns="45720" anchor="b">
            <a:noAutofit/>
          </a:bodyPr>
          <a:lstStyle>
            <a:lvl1pPr algn="l">
              <a:lnSpc>
                <a:spcPct val="100000"/>
              </a:lnSpc>
              <a:defRPr sz="1100">
                <a:solidFill>
                  <a:schemeClr val="accent1"/>
                </a:solidFill>
                <a:latin typeface="Arial" panose="020B0604020202020204" pitchFamily="34" charset="0"/>
                <a:cs typeface="Arial" panose="020B0604020202020204" pitchFamily="34" charset="0"/>
              </a:defRPr>
            </a:lvl1pPr>
          </a:lstStyle>
          <a:p>
            <a:r>
              <a:rPr lang="en-US"/>
              <a:t>Document title goes here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658368" y="3364992"/>
            <a:ext cx="10604739" cy="1337715"/>
          </a:xfrm>
        </p:spPr>
        <p:txBody>
          <a:bodyPr>
            <a:noAutofit/>
          </a:bodyPr>
          <a:lstStyle>
            <a:lvl1pPr marL="0" indent="0">
              <a:lnSpc>
                <a:spcPct val="90000"/>
              </a:lnSpc>
              <a:spcAft>
                <a:spcPts val="0"/>
              </a:spcAft>
              <a:buNone/>
              <a:defRPr sz="4000">
                <a:solidFill>
                  <a:schemeClr val="accent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This is a divider slide</a:t>
            </a:r>
            <a:br>
              <a:rPr lang="en-US"/>
            </a:br>
            <a:r>
              <a:rPr lang="en-US"/>
              <a:t>copy goes here</a:t>
            </a:r>
          </a:p>
        </p:txBody>
      </p:sp>
      <p:cxnSp>
        <p:nvCxnSpPr>
          <p:cNvPr id="3" name="Straight Connector 2">
            <a:extLst>
              <a:ext uri="{FF2B5EF4-FFF2-40B4-BE49-F238E27FC236}">
                <a16:creationId xmlns:a16="http://schemas.microsoft.com/office/drawing/2014/main" id="{59AB5C5E-164B-3BA7-CEE5-A40200405D6E}"/>
              </a:ext>
            </a:extLst>
          </p:cNvPr>
          <p:cNvCxnSpPr/>
          <p:nvPr userDrawn="1"/>
        </p:nvCxnSpPr>
        <p:spPr>
          <a:xfrm>
            <a:off x="387236" y="2761488"/>
            <a:ext cx="0" cy="15544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D57B1F-9CF5-AE82-180E-C45031C656C7}"/>
              </a:ext>
            </a:extLst>
          </p:cNvPr>
          <p:cNvGrpSpPr/>
          <p:nvPr userDrawn="1"/>
        </p:nvGrpSpPr>
        <p:grpSpPr>
          <a:xfrm>
            <a:off x="388496" y="6207556"/>
            <a:ext cx="1754117" cy="445752"/>
            <a:chOff x="381000" y="6226672"/>
            <a:chExt cx="1511300" cy="384048"/>
          </a:xfrm>
        </p:grpSpPr>
        <p:sp>
          <p:nvSpPr>
            <p:cNvPr id="9" name="Rectangle 8">
              <a:extLst>
                <a:ext uri="{FF2B5EF4-FFF2-40B4-BE49-F238E27FC236}">
                  <a16:creationId xmlns:a16="http://schemas.microsoft.com/office/drawing/2014/main" id="{D295DA5B-6B0B-D85A-580F-1B3BFCEA1AFE}"/>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103748-07DD-651F-3644-21A060151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
        <p:nvSpPr>
          <p:cNvPr id="4" name="TextBox 3">
            <a:extLst>
              <a:ext uri="{FF2B5EF4-FFF2-40B4-BE49-F238E27FC236}">
                <a16:creationId xmlns:a16="http://schemas.microsoft.com/office/drawing/2014/main" id="{E4624E78-8B33-65EE-79AE-8E530037E3C1}"/>
              </a:ext>
            </a:extLst>
          </p:cNvPr>
          <p:cNvSpPr txBox="1"/>
          <p:nvPr userDrawn="1"/>
        </p:nvSpPr>
        <p:spPr>
          <a:xfrm>
            <a:off x="5559493"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spTree>
    <p:extLst>
      <p:ext uri="{BB962C8B-B14F-4D97-AF65-F5344CB8AC3E}">
        <p14:creationId xmlns:p14="http://schemas.microsoft.com/office/powerpoint/2010/main" val="2582031250"/>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58368" y="2737940"/>
            <a:ext cx="10761628" cy="180196"/>
          </a:xfrm>
        </p:spPr>
        <p:txBody>
          <a:bodyPr rIns="45720" anchor="b">
            <a:noAutofit/>
          </a:bodyPr>
          <a:lstStyle>
            <a:lvl1pPr algn="l">
              <a:lnSpc>
                <a:spcPct val="100000"/>
              </a:lnSpc>
              <a:defRPr sz="1100">
                <a:solidFill>
                  <a:schemeClr val="accent1"/>
                </a:solidFill>
                <a:latin typeface="Arial" panose="020B0604020202020204" pitchFamily="34" charset="0"/>
                <a:cs typeface="Arial" panose="020B0604020202020204" pitchFamily="34" charset="0"/>
              </a:defRPr>
            </a:lvl1pPr>
          </a:lstStyle>
          <a:p>
            <a:r>
              <a:rPr lang="en-US"/>
              <a:t>Document title goes here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658368" y="3364992"/>
            <a:ext cx="10761471" cy="1337715"/>
          </a:xfrm>
        </p:spPr>
        <p:txBody>
          <a:bodyPr>
            <a:noAutofit/>
          </a:bodyPr>
          <a:lstStyle>
            <a:lvl1pPr marL="0" indent="0">
              <a:lnSpc>
                <a:spcPct val="90000"/>
              </a:lnSpc>
              <a:spcAft>
                <a:spcPts val="0"/>
              </a:spcAft>
              <a:buFont typeface="Arial" panose="020B0604020202020204" pitchFamily="34" charset="0"/>
              <a:buNone/>
              <a:defRPr sz="4000">
                <a:solidFill>
                  <a:schemeClr val="accent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This is a divider slide</a:t>
            </a:r>
            <a:br>
              <a:rPr lang="en-US"/>
            </a:br>
            <a:r>
              <a:rPr lang="en-US"/>
              <a:t>copy goes here</a:t>
            </a:r>
          </a:p>
        </p:txBody>
      </p:sp>
      <p:cxnSp>
        <p:nvCxnSpPr>
          <p:cNvPr id="9" name="Straight Connector 8">
            <a:extLst>
              <a:ext uri="{FF2B5EF4-FFF2-40B4-BE49-F238E27FC236}">
                <a16:creationId xmlns:a16="http://schemas.microsoft.com/office/drawing/2014/main" id="{34B2E1A4-3FF6-B28B-6562-0DEF7A753FAC}"/>
              </a:ext>
            </a:extLst>
          </p:cNvPr>
          <p:cNvCxnSpPr/>
          <p:nvPr userDrawn="1"/>
        </p:nvCxnSpPr>
        <p:spPr>
          <a:xfrm>
            <a:off x="387236" y="2761488"/>
            <a:ext cx="0" cy="15544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2B688D9-691C-F816-6238-A4BFF94F80F8}"/>
              </a:ext>
            </a:extLst>
          </p:cNvPr>
          <p:cNvGrpSpPr/>
          <p:nvPr userDrawn="1"/>
        </p:nvGrpSpPr>
        <p:grpSpPr>
          <a:xfrm>
            <a:off x="388496" y="6207556"/>
            <a:ext cx="1754117" cy="445752"/>
            <a:chOff x="381000" y="6226672"/>
            <a:chExt cx="1511300" cy="384048"/>
          </a:xfrm>
        </p:grpSpPr>
        <p:sp>
          <p:nvSpPr>
            <p:cNvPr id="4" name="Rectangle 3">
              <a:extLst>
                <a:ext uri="{FF2B5EF4-FFF2-40B4-BE49-F238E27FC236}">
                  <a16:creationId xmlns:a16="http://schemas.microsoft.com/office/drawing/2014/main" id="{FC75CB71-A892-ACFD-6852-710A109CEE37}"/>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C966E3-90D4-B553-739B-A78BA2835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
        <p:nvSpPr>
          <p:cNvPr id="6" name="TextBox 5">
            <a:extLst>
              <a:ext uri="{FF2B5EF4-FFF2-40B4-BE49-F238E27FC236}">
                <a16:creationId xmlns:a16="http://schemas.microsoft.com/office/drawing/2014/main" id="{AFA51893-BD13-F9DF-A8E2-CD0B78DC01CF}"/>
              </a:ext>
            </a:extLst>
          </p:cNvPr>
          <p:cNvSpPr txBox="1"/>
          <p:nvPr userDrawn="1"/>
        </p:nvSpPr>
        <p:spPr>
          <a:xfrm>
            <a:off x="5559493"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spTree>
    <p:extLst>
      <p:ext uri="{BB962C8B-B14F-4D97-AF65-F5344CB8AC3E}">
        <p14:creationId xmlns:p14="http://schemas.microsoft.com/office/powerpoint/2010/main" val="2754455484"/>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58368" y="2737940"/>
            <a:ext cx="10720977" cy="180196"/>
          </a:xfrm>
        </p:spPr>
        <p:txBody>
          <a:bodyPr rIns="45720" anchor="b">
            <a:noAutofit/>
          </a:bodyPr>
          <a:lstStyle>
            <a:lvl1pPr algn="l">
              <a:lnSpc>
                <a:spcPct val="100000"/>
              </a:lnSpc>
              <a:defRPr sz="1100">
                <a:solidFill>
                  <a:schemeClr val="bg1"/>
                </a:solidFill>
                <a:latin typeface="Arial" panose="020B0604020202020204" pitchFamily="34" charset="0"/>
                <a:cs typeface="Arial" panose="020B0604020202020204" pitchFamily="34" charset="0"/>
              </a:defRPr>
            </a:lvl1pPr>
          </a:lstStyle>
          <a:p>
            <a:r>
              <a:rPr lang="en-US"/>
              <a:t>Document title goes here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658367" y="3364992"/>
            <a:ext cx="10720821" cy="1337715"/>
          </a:xfrm>
        </p:spPr>
        <p:txBody>
          <a:bodyPr>
            <a:noAutofit/>
          </a:bodyPr>
          <a:lstStyle>
            <a:lvl1pPr marL="0" indent="0">
              <a:lnSpc>
                <a:spcPct val="90000"/>
              </a:lnSpc>
              <a:spcAft>
                <a:spcPts val="0"/>
              </a:spcAft>
              <a:buNone/>
              <a:defRPr sz="4000">
                <a:solidFill>
                  <a:schemeClr val="bg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This is a divider slide</a:t>
            </a:r>
            <a:br>
              <a:rPr lang="en-US"/>
            </a:br>
            <a:r>
              <a:rPr lang="en-US"/>
              <a:t>copy goes here</a:t>
            </a:r>
          </a:p>
        </p:txBody>
      </p:sp>
      <p:cxnSp>
        <p:nvCxnSpPr>
          <p:cNvPr id="14" name="Straight Connector 13">
            <a:extLst>
              <a:ext uri="{FF2B5EF4-FFF2-40B4-BE49-F238E27FC236}">
                <a16:creationId xmlns:a16="http://schemas.microsoft.com/office/drawing/2014/main" id="{14F444B5-E582-579E-2D08-BA33130382E9}"/>
              </a:ext>
            </a:extLst>
          </p:cNvPr>
          <p:cNvCxnSpPr/>
          <p:nvPr userDrawn="1"/>
        </p:nvCxnSpPr>
        <p:spPr>
          <a:xfrm>
            <a:off x="384048" y="2761488"/>
            <a:ext cx="0" cy="15544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877459-C82B-FD6E-F212-CF1DFFE08AE8}"/>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11" name="Group 10">
            <a:extLst>
              <a:ext uri="{FF2B5EF4-FFF2-40B4-BE49-F238E27FC236}">
                <a16:creationId xmlns:a16="http://schemas.microsoft.com/office/drawing/2014/main" id="{20E1A60E-5386-C691-CF4F-5E9162B42E70}"/>
              </a:ext>
            </a:extLst>
          </p:cNvPr>
          <p:cNvGrpSpPr/>
          <p:nvPr userDrawn="1"/>
        </p:nvGrpSpPr>
        <p:grpSpPr>
          <a:xfrm>
            <a:off x="388496" y="6207556"/>
            <a:ext cx="1754117" cy="445752"/>
            <a:chOff x="381000" y="6226672"/>
            <a:chExt cx="1511300" cy="384048"/>
          </a:xfrm>
        </p:grpSpPr>
        <p:sp>
          <p:nvSpPr>
            <p:cNvPr id="13" name="Rectangle 12">
              <a:extLst>
                <a:ext uri="{FF2B5EF4-FFF2-40B4-BE49-F238E27FC236}">
                  <a16:creationId xmlns:a16="http://schemas.microsoft.com/office/drawing/2014/main" id="{50E1289E-E53C-5A2F-5ABB-8753C14E6663}"/>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93C84A6-F930-0D45-B26D-7D50FC202C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Tree>
    <p:extLst>
      <p:ext uri="{BB962C8B-B14F-4D97-AF65-F5344CB8AC3E}">
        <p14:creationId xmlns:p14="http://schemas.microsoft.com/office/powerpoint/2010/main" val="3169562490"/>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58368" y="2737940"/>
            <a:ext cx="10604898" cy="180196"/>
          </a:xfrm>
        </p:spPr>
        <p:txBody>
          <a:bodyPr rIns="45720" anchor="b">
            <a:noAutofit/>
          </a:bodyPr>
          <a:lstStyle>
            <a:lvl1pPr algn="l">
              <a:lnSpc>
                <a:spcPct val="100000"/>
              </a:lnSpc>
              <a:defRPr sz="1100">
                <a:solidFill>
                  <a:schemeClr val="bg1"/>
                </a:solidFill>
                <a:latin typeface="Arial" panose="020B0604020202020204" pitchFamily="34" charset="0"/>
                <a:cs typeface="Arial" panose="020B0604020202020204" pitchFamily="34" charset="0"/>
              </a:defRPr>
            </a:lvl1pPr>
          </a:lstStyle>
          <a:p>
            <a:r>
              <a:rPr lang="en-US"/>
              <a:t>Document title goes here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658368" y="3364992"/>
            <a:ext cx="10604743" cy="1337715"/>
          </a:xfrm>
        </p:spPr>
        <p:txBody>
          <a:bodyPr>
            <a:noAutofit/>
          </a:bodyPr>
          <a:lstStyle>
            <a:lvl1pPr marL="0" indent="0">
              <a:lnSpc>
                <a:spcPct val="90000"/>
              </a:lnSpc>
              <a:spcAft>
                <a:spcPts val="0"/>
              </a:spcAft>
              <a:buNone/>
              <a:defRPr sz="4000">
                <a:solidFill>
                  <a:schemeClr val="bg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This is a divider slide</a:t>
            </a:r>
            <a:br>
              <a:rPr lang="en-US"/>
            </a:br>
            <a:r>
              <a:rPr lang="en-US"/>
              <a:t>copy goes here</a:t>
            </a:r>
          </a:p>
        </p:txBody>
      </p:sp>
      <p:cxnSp>
        <p:nvCxnSpPr>
          <p:cNvPr id="9" name="Straight Connector 8">
            <a:extLst>
              <a:ext uri="{FF2B5EF4-FFF2-40B4-BE49-F238E27FC236}">
                <a16:creationId xmlns:a16="http://schemas.microsoft.com/office/drawing/2014/main" id="{6224E092-2223-04DE-6810-7D849166E774}"/>
              </a:ext>
            </a:extLst>
          </p:cNvPr>
          <p:cNvCxnSpPr/>
          <p:nvPr userDrawn="1"/>
        </p:nvCxnSpPr>
        <p:spPr>
          <a:xfrm>
            <a:off x="387236" y="2761488"/>
            <a:ext cx="0" cy="15544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DFA2BBA-72EA-5231-C1A0-B2D556AB1388}"/>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6" name="Group 5">
            <a:extLst>
              <a:ext uri="{FF2B5EF4-FFF2-40B4-BE49-F238E27FC236}">
                <a16:creationId xmlns:a16="http://schemas.microsoft.com/office/drawing/2014/main" id="{2335A4AE-FD1F-FE04-7423-1832E58C1478}"/>
              </a:ext>
            </a:extLst>
          </p:cNvPr>
          <p:cNvGrpSpPr/>
          <p:nvPr userDrawn="1"/>
        </p:nvGrpSpPr>
        <p:grpSpPr>
          <a:xfrm>
            <a:off x="388496" y="6207556"/>
            <a:ext cx="1754117" cy="445752"/>
            <a:chOff x="381000" y="6226672"/>
            <a:chExt cx="1511300" cy="384048"/>
          </a:xfrm>
        </p:grpSpPr>
        <p:sp>
          <p:nvSpPr>
            <p:cNvPr id="8" name="Rectangle 7">
              <a:extLst>
                <a:ext uri="{FF2B5EF4-FFF2-40B4-BE49-F238E27FC236}">
                  <a16:creationId xmlns:a16="http://schemas.microsoft.com/office/drawing/2014/main" id="{82A690CC-F633-E336-0959-CA8E52B55444}"/>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F36A2D6-3CEF-D3B0-1E18-5E0CF656A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Tree>
    <p:extLst>
      <p:ext uri="{BB962C8B-B14F-4D97-AF65-F5344CB8AC3E}">
        <p14:creationId xmlns:p14="http://schemas.microsoft.com/office/powerpoint/2010/main" val="4189356481"/>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58368" y="2737940"/>
            <a:ext cx="10665306" cy="180196"/>
          </a:xfrm>
        </p:spPr>
        <p:txBody>
          <a:bodyPr rIns="45720" anchor="b">
            <a:noAutofit/>
          </a:bodyPr>
          <a:lstStyle>
            <a:lvl1pPr algn="l">
              <a:lnSpc>
                <a:spcPct val="100000"/>
              </a:lnSpc>
              <a:defRPr sz="1100">
                <a:solidFill>
                  <a:schemeClr val="bg1"/>
                </a:solidFill>
                <a:latin typeface="Arial" panose="020B0604020202020204" pitchFamily="34" charset="0"/>
                <a:cs typeface="Arial" panose="020B0604020202020204" pitchFamily="34" charset="0"/>
              </a:defRPr>
            </a:lvl1pPr>
          </a:lstStyle>
          <a:p>
            <a:r>
              <a:rPr lang="en-US"/>
              <a:t>Document title goes here</a:t>
            </a:r>
          </a:p>
        </p:txBody>
      </p:sp>
      <p:sp>
        <p:nvSpPr>
          <p:cNvPr id="12" name="Text Placeholder 11">
            <a:extLst>
              <a:ext uri="{FF2B5EF4-FFF2-40B4-BE49-F238E27FC236}">
                <a16:creationId xmlns:a16="http://schemas.microsoft.com/office/drawing/2014/main" id="{140D845E-5ECF-AD56-2F76-E8EAA1F1088C}"/>
              </a:ext>
            </a:extLst>
          </p:cNvPr>
          <p:cNvSpPr>
            <a:spLocks noGrp="1"/>
          </p:cNvSpPr>
          <p:nvPr>
            <p:ph type="body" sz="quarter" idx="10" hasCustomPrompt="1"/>
          </p:nvPr>
        </p:nvSpPr>
        <p:spPr>
          <a:xfrm>
            <a:off x="658367" y="3364992"/>
            <a:ext cx="10665305" cy="1337715"/>
          </a:xfrm>
        </p:spPr>
        <p:txBody>
          <a:bodyPr>
            <a:noAutofit/>
          </a:bodyPr>
          <a:lstStyle>
            <a:lvl1pPr marL="0" indent="0">
              <a:lnSpc>
                <a:spcPct val="90000"/>
              </a:lnSpc>
              <a:spcAft>
                <a:spcPts val="0"/>
              </a:spcAft>
              <a:buNone/>
              <a:defRPr sz="4000">
                <a:solidFill>
                  <a:schemeClr val="bg1"/>
                </a:solidFill>
                <a:latin typeface="Georgia Pro"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This is a divider slide</a:t>
            </a:r>
            <a:br>
              <a:rPr lang="en-US"/>
            </a:br>
            <a:r>
              <a:rPr lang="en-US"/>
              <a:t>copy goes here</a:t>
            </a:r>
          </a:p>
        </p:txBody>
      </p:sp>
      <p:cxnSp>
        <p:nvCxnSpPr>
          <p:cNvPr id="9" name="Straight Connector 8">
            <a:extLst>
              <a:ext uri="{FF2B5EF4-FFF2-40B4-BE49-F238E27FC236}">
                <a16:creationId xmlns:a16="http://schemas.microsoft.com/office/drawing/2014/main" id="{E19FD82C-2FFE-E9DC-8CE6-BDF166B902DD}"/>
              </a:ext>
            </a:extLst>
          </p:cNvPr>
          <p:cNvCxnSpPr>
            <a:cxnSpLocks/>
          </p:cNvCxnSpPr>
          <p:nvPr userDrawn="1"/>
        </p:nvCxnSpPr>
        <p:spPr>
          <a:xfrm>
            <a:off x="387236" y="2761488"/>
            <a:ext cx="0" cy="15544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1CA6479-B64A-5BDE-3724-D4EC5C814A29}"/>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4" name="Group 3">
            <a:extLst>
              <a:ext uri="{FF2B5EF4-FFF2-40B4-BE49-F238E27FC236}">
                <a16:creationId xmlns:a16="http://schemas.microsoft.com/office/drawing/2014/main" id="{1901ECF6-F9B7-AF5A-87EB-6C5D55ECA51B}"/>
              </a:ext>
            </a:extLst>
          </p:cNvPr>
          <p:cNvGrpSpPr/>
          <p:nvPr userDrawn="1"/>
        </p:nvGrpSpPr>
        <p:grpSpPr>
          <a:xfrm>
            <a:off x="388496" y="6207556"/>
            <a:ext cx="1754117" cy="445752"/>
            <a:chOff x="381000" y="6226672"/>
            <a:chExt cx="1511300" cy="384048"/>
          </a:xfrm>
        </p:grpSpPr>
        <p:sp>
          <p:nvSpPr>
            <p:cNvPr id="5" name="Rectangle 4">
              <a:extLst>
                <a:ext uri="{FF2B5EF4-FFF2-40B4-BE49-F238E27FC236}">
                  <a16:creationId xmlns:a16="http://schemas.microsoft.com/office/drawing/2014/main" id="{3A21C126-A359-B4B5-4C2B-D044992A227A}"/>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9AEC02-095A-5533-996E-DB60E5EC97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Tree>
    <p:extLst>
      <p:ext uri="{BB962C8B-B14F-4D97-AF65-F5344CB8AC3E}">
        <p14:creationId xmlns:p14="http://schemas.microsoft.com/office/powerpoint/2010/main" val="1806823912"/>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129092" y="1252752"/>
            <a:ext cx="9664217" cy="440817"/>
          </a:xfrm>
        </p:spPr>
        <p:txBody>
          <a:bodyPr lIns="0" rIns="45720" anchor="t">
            <a:noAutofit/>
          </a:bodyPr>
          <a:lstStyle>
            <a:lvl1pPr algn="l">
              <a:defRPr sz="2400">
                <a:solidFill>
                  <a:schemeClr val="bg1"/>
                </a:solidFill>
                <a:latin typeface="Georgia Pro" panose="02040502050405020303" pitchFamily="18" charset="0"/>
              </a:defRPr>
            </a:lvl1pPr>
          </a:lstStyle>
          <a:p>
            <a:r>
              <a:rPr lang="en-US"/>
              <a:t>Agenda Title Goes Here</a:t>
            </a:r>
          </a:p>
        </p:txBody>
      </p:sp>
      <p:sp>
        <p:nvSpPr>
          <p:cNvPr id="9" name="Text Placeholder 8">
            <a:extLst>
              <a:ext uri="{FF2B5EF4-FFF2-40B4-BE49-F238E27FC236}">
                <a16:creationId xmlns:a16="http://schemas.microsoft.com/office/drawing/2014/main" id="{E6D0C780-2A0C-8DC5-F167-877385DC4AEF}"/>
              </a:ext>
            </a:extLst>
          </p:cNvPr>
          <p:cNvSpPr>
            <a:spLocks noGrp="1"/>
          </p:cNvSpPr>
          <p:nvPr>
            <p:ph type="body" sz="quarter" idx="13" hasCustomPrompt="1"/>
          </p:nvPr>
        </p:nvSpPr>
        <p:spPr>
          <a:xfrm>
            <a:off x="1297896" y="2070906"/>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do </a:t>
            </a:r>
            <a:r>
              <a:rPr lang="en-US" err="1"/>
              <a:t>eiusmod</a:t>
            </a:r>
            <a:r>
              <a:rPr lang="en-US"/>
              <a:t> </a:t>
            </a:r>
            <a:r>
              <a:rPr lang="en-US" err="1"/>
              <a:t>tempor</a:t>
            </a:r>
            <a:endParaRPr lang="en-US"/>
          </a:p>
        </p:txBody>
      </p:sp>
      <p:sp>
        <p:nvSpPr>
          <p:cNvPr id="13" name="Text Placeholder 8">
            <a:extLst>
              <a:ext uri="{FF2B5EF4-FFF2-40B4-BE49-F238E27FC236}">
                <a16:creationId xmlns:a16="http://schemas.microsoft.com/office/drawing/2014/main" id="{14834B1E-3E1D-F1A9-AE71-9B93F5BD84C1}"/>
              </a:ext>
            </a:extLst>
          </p:cNvPr>
          <p:cNvSpPr>
            <a:spLocks noGrp="1"/>
          </p:cNvSpPr>
          <p:nvPr>
            <p:ph type="body" sz="quarter" idx="14" hasCustomPrompt="1"/>
          </p:nvPr>
        </p:nvSpPr>
        <p:spPr>
          <a:xfrm>
            <a:off x="1289878" y="2980844"/>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do </a:t>
            </a:r>
            <a:r>
              <a:rPr lang="en-US" err="1"/>
              <a:t>eiusmod</a:t>
            </a:r>
            <a:r>
              <a:rPr lang="en-US"/>
              <a:t> </a:t>
            </a:r>
            <a:r>
              <a:rPr lang="en-US" err="1"/>
              <a:t>tempor</a:t>
            </a:r>
            <a:endParaRPr lang="en-US"/>
          </a:p>
        </p:txBody>
      </p:sp>
      <p:sp>
        <p:nvSpPr>
          <p:cNvPr id="15" name="Text Placeholder 8">
            <a:extLst>
              <a:ext uri="{FF2B5EF4-FFF2-40B4-BE49-F238E27FC236}">
                <a16:creationId xmlns:a16="http://schemas.microsoft.com/office/drawing/2014/main" id="{56C3C02B-5E6F-FF1F-AE1B-A7E265E6F94A}"/>
              </a:ext>
            </a:extLst>
          </p:cNvPr>
          <p:cNvSpPr>
            <a:spLocks noGrp="1"/>
          </p:cNvSpPr>
          <p:nvPr>
            <p:ph type="body" sz="quarter" idx="15" hasCustomPrompt="1"/>
          </p:nvPr>
        </p:nvSpPr>
        <p:spPr>
          <a:xfrm>
            <a:off x="1289878" y="3915564"/>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 name="Rectangle 4">
            <a:extLst>
              <a:ext uri="{FF2B5EF4-FFF2-40B4-BE49-F238E27FC236}">
                <a16:creationId xmlns:a16="http://schemas.microsoft.com/office/drawing/2014/main" id="{6C3DB134-B140-834D-52C6-52AB18F85A64}"/>
              </a:ext>
            </a:extLst>
          </p:cNvPr>
          <p:cNvSpPr/>
          <p:nvPr userDrawn="1"/>
        </p:nvSpPr>
        <p:spPr>
          <a:xfrm flipH="1">
            <a:off x="1143490" y="2044219"/>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08837C-8EE5-49CB-F21F-268998B1BB2B}"/>
              </a:ext>
            </a:extLst>
          </p:cNvPr>
          <p:cNvSpPr/>
          <p:nvPr userDrawn="1"/>
        </p:nvSpPr>
        <p:spPr>
          <a:xfrm flipH="1">
            <a:off x="1133330" y="2980844"/>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A41DF1-5914-C6A5-B9FC-A15E2DD30F01}"/>
              </a:ext>
            </a:extLst>
          </p:cNvPr>
          <p:cNvSpPr/>
          <p:nvPr userDrawn="1"/>
        </p:nvSpPr>
        <p:spPr>
          <a:xfrm flipH="1">
            <a:off x="1133330" y="3920644"/>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1C90EAC-C385-1FF4-8259-86CB1B727161}"/>
              </a:ext>
            </a:extLst>
          </p:cNvPr>
          <p:cNvPicPr>
            <a:picLocks noChangeAspect="1"/>
          </p:cNvPicPr>
          <p:nvPr userDrawn="1"/>
        </p:nvPicPr>
        <p:blipFill>
          <a:blip r:embed="rId2"/>
          <a:stretch>
            <a:fillRect/>
          </a:stretch>
        </p:blipFill>
        <p:spPr>
          <a:xfrm>
            <a:off x="393192" y="465806"/>
            <a:ext cx="1546860" cy="391160"/>
          </a:xfrm>
          <a:prstGeom prst="rect">
            <a:avLst/>
          </a:prstGeom>
        </p:spPr>
      </p:pic>
      <p:grpSp>
        <p:nvGrpSpPr>
          <p:cNvPr id="12" name="Group 11">
            <a:extLst>
              <a:ext uri="{FF2B5EF4-FFF2-40B4-BE49-F238E27FC236}">
                <a16:creationId xmlns:a16="http://schemas.microsoft.com/office/drawing/2014/main" id="{D78A7033-B667-8445-4AD9-3507A423EB59}"/>
              </a:ext>
            </a:extLst>
          </p:cNvPr>
          <p:cNvGrpSpPr/>
          <p:nvPr userDrawn="1"/>
        </p:nvGrpSpPr>
        <p:grpSpPr>
          <a:xfrm>
            <a:off x="388496" y="6207556"/>
            <a:ext cx="1754117" cy="445752"/>
            <a:chOff x="381000" y="6226672"/>
            <a:chExt cx="1511300" cy="384048"/>
          </a:xfrm>
        </p:grpSpPr>
        <p:sp>
          <p:nvSpPr>
            <p:cNvPr id="17" name="Rectangle 16">
              <a:extLst>
                <a:ext uri="{FF2B5EF4-FFF2-40B4-BE49-F238E27FC236}">
                  <a16:creationId xmlns:a16="http://schemas.microsoft.com/office/drawing/2014/main" id="{D3146040-7F2B-9041-2080-C20FC8B895F1}"/>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4DBA85D-C79C-67C3-9EAA-D9E04B98C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Tree>
    <p:extLst>
      <p:ext uri="{BB962C8B-B14F-4D97-AF65-F5344CB8AC3E}">
        <p14:creationId xmlns:p14="http://schemas.microsoft.com/office/powerpoint/2010/main" val="1973880534"/>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AB7F0-9C8D-F136-3C3C-5028C046E104}"/>
              </a:ext>
            </a:extLst>
          </p:cNvPr>
          <p:cNvSpPr/>
          <p:nvPr userDrawn="1"/>
        </p:nvSpPr>
        <p:spPr>
          <a:xfrm>
            <a:off x="0" y="1"/>
            <a:ext cx="12192000" cy="5992586"/>
          </a:xfrm>
          <a:prstGeom prst="rect">
            <a:avLst/>
          </a:prstGeom>
          <a:solidFill>
            <a:srgbClr val="577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129092" y="1584052"/>
            <a:ext cx="9664217" cy="440817"/>
          </a:xfrm>
        </p:spPr>
        <p:txBody>
          <a:bodyPr lIns="0" rIns="45720" anchor="t">
            <a:noAutofit/>
          </a:bodyPr>
          <a:lstStyle>
            <a:lvl1pPr marL="0" indent="0" algn="l">
              <a:buFont typeface="Arial" panose="020B0604020202020204" pitchFamily="34" charset="0"/>
              <a:buNone/>
              <a:defRPr sz="2400">
                <a:solidFill>
                  <a:schemeClr val="bg1"/>
                </a:solidFill>
                <a:latin typeface="Georgia Pro" panose="02040502050405020303" pitchFamily="18" charset="0"/>
              </a:defRPr>
            </a:lvl1pPr>
          </a:lstStyle>
          <a:p>
            <a:r>
              <a:rPr lang="en-US"/>
              <a:t>Agenda Title Goes Here</a:t>
            </a:r>
          </a:p>
        </p:txBody>
      </p:sp>
      <p:sp>
        <p:nvSpPr>
          <p:cNvPr id="9" name="Text Placeholder 8">
            <a:extLst>
              <a:ext uri="{FF2B5EF4-FFF2-40B4-BE49-F238E27FC236}">
                <a16:creationId xmlns:a16="http://schemas.microsoft.com/office/drawing/2014/main" id="{E6D0C780-2A0C-8DC5-F167-877385DC4AEF}"/>
              </a:ext>
            </a:extLst>
          </p:cNvPr>
          <p:cNvSpPr>
            <a:spLocks noGrp="1"/>
          </p:cNvSpPr>
          <p:nvPr>
            <p:ph type="body" sz="quarter" idx="13" hasCustomPrompt="1"/>
          </p:nvPr>
        </p:nvSpPr>
        <p:spPr>
          <a:xfrm>
            <a:off x="1298448" y="2402206"/>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do </a:t>
            </a:r>
            <a:r>
              <a:rPr lang="en-US" err="1"/>
              <a:t>eiusmod</a:t>
            </a:r>
            <a:r>
              <a:rPr lang="en-US"/>
              <a:t> </a:t>
            </a:r>
            <a:r>
              <a:rPr lang="en-US" err="1"/>
              <a:t>tempor</a:t>
            </a:r>
            <a:endParaRPr lang="en-US"/>
          </a:p>
        </p:txBody>
      </p:sp>
      <p:sp>
        <p:nvSpPr>
          <p:cNvPr id="13" name="Text Placeholder 8">
            <a:extLst>
              <a:ext uri="{FF2B5EF4-FFF2-40B4-BE49-F238E27FC236}">
                <a16:creationId xmlns:a16="http://schemas.microsoft.com/office/drawing/2014/main" id="{14834B1E-3E1D-F1A9-AE71-9B93F5BD84C1}"/>
              </a:ext>
            </a:extLst>
          </p:cNvPr>
          <p:cNvSpPr>
            <a:spLocks noGrp="1"/>
          </p:cNvSpPr>
          <p:nvPr>
            <p:ph type="body" sz="quarter" idx="14" hasCustomPrompt="1"/>
          </p:nvPr>
        </p:nvSpPr>
        <p:spPr>
          <a:xfrm>
            <a:off x="1298448" y="3326766"/>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br>
              <a:rPr lang="en-US"/>
            </a:br>
            <a:r>
              <a:rPr lang="en-US"/>
              <a:t>do </a:t>
            </a:r>
            <a:r>
              <a:rPr lang="en-US" err="1"/>
              <a:t>eiusmod</a:t>
            </a:r>
            <a:r>
              <a:rPr lang="en-US"/>
              <a:t> </a:t>
            </a:r>
            <a:r>
              <a:rPr lang="en-US" err="1"/>
              <a:t>tempor</a:t>
            </a:r>
            <a:endParaRPr lang="en-US"/>
          </a:p>
        </p:txBody>
      </p:sp>
      <p:sp>
        <p:nvSpPr>
          <p:cNvPr id="15" name="Text Placeholder 8">
            <a:extLst>
              <a:ext uri="{FF2B5EF4-FFF2-40B4-BE49-F238E27FC236}">
                <a16:creationId xmlns:a16="http://schemas.microsoft.com/office/drawing/2014/main" id="{56C3C02B-5E6F-FF1F-AE1B-A7E265E6F94A}"/>
              </a:ext>
            </a:extLst>
          </p:cNvPr>
          <p:cNvSpPr>
            <a:spLocks noGrp="1"/>
          </p:cNvSpPr>
          <p:nvPr>
            <p:ph type="body" sz="quarter" idx="15" hasCustomPrompt="1"/>
          </p:nvPr>
        </p:nvSpPr>
        <p:spPr>
          <a:xfrm>
            <a:off x="1298448" y="4261486"/>
            <a:ext cx="9438623" cy="346075"/>
          </a:xfrm>
        </p:spPr>
        <p:txBody>
          <a:bodyPr lIns="0" anchor="ctr">
            <a:noAutofit/>
          </a:bodyPr>
          <a:lstStyle>
            <a:lvl1pPr marL="0" indent="0">
              <a:lnSpc>
                <a:spcPct val="100000"/>
              </a:lnSpc>
              <a:spcAft>
                <a:spcPts val="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8" name="TextBox 17">
            <a:extLst>
              <a:ext uri="{FF2B5EF4-FFF2-40B4-BE49-F238E27FC236}">
                <a16:creationId xmlns:a16="http://schemas.microsoft.com/office/drawing/2014/main" id="{9421C029-28C2-87F3-89EE-2FA3F752001D}"/>
              </a:ext>
            </a:extLst>
          </p:cNvPr>
          <p:cNvSpPr txBox="1"/>
          <p:nvPr userDrawn="1"/>
        </p:nvSpPr>
        <p:spPr>
          <a:xfrm>
            <a:off x="5690904"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sp>
        <p:nvSpPr>
          <p:cNvPr id="3" name="Rectangle 2">
            <a:extLst>
              <a:ext uri="{FF2B5EF4-FFF2-40B4-BE49-F238E27FC236}">
                <a16:creationId xmlns:a16="http://schemas.microsoft.com/office/drawing/2014/main" id="{7AC303BD-264A-BFFE-DA2E-B32578CE49E1}"/>
              </a:ext>
            </a:extLst>
          </p:cNvPr>
          <p:cNvSpPr/>
          <p:nvPr userDrawn="1"/>
        </p:nvSpPr>
        <p:spPr>
          <a:xfrm flipH="1">
            <a:off x="1143490" y="2375519"/>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CA9304-5D9E-1E30-91C2-77AA119E0CAC}"/>
              </a:ext>
            </a:extLst>
          </p:cNvPr>
          <p:cNvSpPr/>
          <p:nvPr userDrawn="1"/>
        </p:nvSpPr>
        <p:spPr>
          <a:xfrm flipH="1">
            <a:off x="1133330" y="3312144"/>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F0F462-55AE-8268-7940-F5D50878A866}"/>
              </a:ext>
            </a:extLst>
          </p:cNvPr>
          <p:cNvSpPr/>
          <p:nvPr userDrawn="1"/>
        </p:nvSpPr>
        <p:spPr>
          <a:xfrm flipH="1">
            <a:off x="1133330" y="4251944"/>
            <a:ext cx="36576" cy="338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EAAE97-44D2-410D-CF42-8BD83E721C00}"/>
              </a:ext>
            </a:extLst>
          </p:cNvPr>
          <p:cNvPicPr>
            <a:picLocks noChangeAspect="1"/>
          </p:cNvPicPr>
          <p:nvPr userDrawn="1"/>
        </p:nvPicPr>
        <p:blipFill>
          <a:blip r:embed="rId2"/>
          <a:stretch>
            <a:fillRect/>
          </a:stretch>
        </p:blipFill>
        <p:spPr>
          <a:xfrm>
            <a:off x="393192" y="465806"/>
            <a:ext cx="1546860" cy="391160"/>
          </a:xfrm>
          <a:prstGeom prst="rect">
            <a:avLst/>
          </a:prstGeom>
        </p:spPr>
      </p:pic>
      <p:grpSp>
        <p:nvGrpSpPr>
          <p:cNvPr id="10" name="Group 9">
            <a:extLst>
              <a:ext uri="{FF2B5EF4-FFF2-40B4-BE49-F238E27FC236}">
                <a16:creationId xmlns:a16="http://schemas.microsoft.com/office/drawing/2014/main" id="{C56E6EAB-0C11-8BAC-7CFD-2C86354CE357}"/>
              </a:ext>
            </a:extLst>
          </p:cNvPr>
          <p:cNvGrpSpPr/>
          <p:nvPr userDrawn="1"/>
        </p:nvGrpSpPr>
        <p:grpSpPr>
          <a:xfrm>
            <a:off x="388496" y="6207556"/>
            <a:ext cx="1754117" cy="445752"/>
            <a:chOff x="381000" y="6226672"/>
            <a:chExt cx="1511300" cy="384048"/>
          </a:xfrm>
        </p:grpSpPr>
        <p:sp>
          <p:nvSpPr>
            <p:cNvPr id="11" name="Rectangle 10">
              <a:extLst>
                <a:ext uri="{FF2B5EF4-FFF2-40B4-BE49-F238E27FC236}">
                  <a16:creationId xmlns:a16="http://schemas.microsoft.com/office/drawing/2014/main" id="{24C7653D-681E-3231-EAA8-ECA2C17F5083}"/>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FB33013-8467-281D-3AF4-6944D37E0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Tree>
    <p:extLst>
      <p:ext uri="{BB962C8B-B14F-4D97-AF65-F5344CB8AC3E}">
        <p14:creationId xmlns:p14="http://schemas.microsoft.com/office/powerpoint/2010/main" val="137227283"/>
      </p:ext>
    </p:extLst>
  </p:cSld>
  <p:clrMapOvr>
    <a:masterClrMapping/>
  </p:clrMapOvr>
  <p:extLst>
    <p:ext uri="{DCECCB84-F9BA-43D5-87BE-67443E8EF086}">
      <p15:sldGuideLst xmlns:p15="http://schemas.microsoft.com/office/powerpoint/2012/main">
        <p15:guide id="1" orient="horz" pos="4104">
          <p15:clr>
            <a:srgbClr val="FBAE40"/>
          </p15:clr>
        </p15:guide>
        <p15:guide id="2" pos="3840">
          <p15:clr>
            <a:srgbClr val="FBAE40"/>
          </p15:clr>
        </p15:guide>
        <p15:guide id="3" orient="horz" pos="3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0E06-7273-4BB0-8258-D5F93955F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CBA5E-73BA-4B5F-A14C-76F830C5C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F92C1-2502-478C-8261-28642E040CC1}"/>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FBD1D596-6AA3-4CE9-A7BB-09B8F52C4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4D730-CC3E-4685-9DEC-7727C7BFDFA7}"/>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2993203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8218-CC9D-F812-AC7B-6B3974C6DB27}"/>
              </a:ext>
            </a:extLst>
          </p:cNvPr>
          <p:cNvSpPr>
            <a:spLocks noGrp="1"/>
          </p:cNvSpPr>
          <p:nvPr>
            <p:ph type="title" hasCustomPrompt="1"/>
          </p:nvPr>
        </p:nvSpPr>
        <p:spPr/>
        <p:txBody>
          <a:bodyPr/>
          <a:lstStyle>
            <a:lvl1pPr>
              <a:defRPr>
                <a:solidFill>
                  <a:schemeClr val="accent3"/>
                </a:solidFill>
              </a:defRPr>
            </a:lvl1pPr>
          </a:lstStyle>
          <a:p>
            <a:r>
              <a:rPr lang="en-US"/>
              <a:t>This is where the headline goes</a:t>
            </a:r>
          </a:p>
        </p:txBody>
      </p:sp>
      <p:sp>
        <p:nvSpPr>
          <p:cNvPr id="3" name="Content Placeholder 2">
            <a:extLst>
              <a:ext uri="{FF2B5EF4-FFF2-40B4-BE49-F238E27FC236}">
                <a16:creationId xmlns:a16="http://schemas.microsoft.com/office/drawing/2014/main" id="{8B77356D-EB7D-4F57-5260-369776F7ABE2}"/>
              </a:ext>
            </a:extLst>
          </p:cNvPr>
          <p:cNvSpPr>
            <a:spLocks noGrp="1"/>
          </p:cNvSpPr>
          <p:nvPr>
            <p:ph idx="1"/>
          </p:nvPr>
        </p:nvSpPr>
        <p:spPr>
          <a:xfrm>
            <a:off x="381000" y="1537289"/>
            <a:ext cx="11176000" cy="4514504"/>
          </a:xfrm>
        </p:spPr>
        <p:txBody>
          <a:bodyPr>
            <a:noAutofit/>
          </a:bodyPr>
          <a:lstStyle>
            <a:lvl1pPr marL="120650" indent="-120650">
              <a:buClr>
                <a:schemeClr val="accent1"/>
              </a:buClr>
              <a:buFont typeface="Arial" panose="020B0604020202020204" pitchFamily="34" charset="0"/>
              <a:buChar char="•"/>
              <a:tabLst/>
              <a:defRPr>
                <a:solidFill>
                  <a:schemeClr val="accent3"/>
                </a:solidFill>
              </a:defRPr>
            </a:lvl1pPr>
            <a:lvl2pPr marL="288925" indent="-107950">
              <a:buClr>
                <a:schemeClr val="accent1"/>
              </a:buClr>
              <a:buFont typeface="System Font Regular"/>
              <a:buChar char="–"/>
              <a:tabLst/>
              <a:defRPr>
                <a:solidFill>
                  <a:schemeClr val="accent3"/>
                </a:solidFill>
              </a:defRPr>
            </a:lvl2pPr>
            <a:lvl3pPr marL="515938" indent="-114300">
              <a:buClr>
                <a:schemeClr val="accent1"/>
              </a:buClr>
              <a:buFont typeface="Arial" panose="020B0604020202020204" pitchFamily="34" charset="0"/>
              <a:buChar char="•"/>
              <a:tabLst/>
              <a:defRPr>
                <a:solidFill>
                  <a:schemeClr val="accent3"/>
                </a:solidFill>
              </a:defRPr>
            </a:lvl3pPr>
            <a:lvl4pPr marL="690563" indent="-112713">
              <a:buClr>
                <a:schemeClr val="accent1"/>
              </a:buClr>
              <a:buFont typeface="System Font Regular"/>
              <a:buChar char="–"/>
              <a:tabLst/>
              <a:defRPr>
                <a:solidFill>
                  <a:schemeClr val="accent3"/>
                </a:solidFill>
              </a:defRPr>
            </a:lvl4pPr>
            <a:lvl5pPr marL="858838" indent="-114300">
              <a:buClr>
                <a:schemeClr val="accent1"/>
              </a:buClr>
              <a:buFont typeface="Arial" panose="020B0604020202020204" pitchFamily="34" charset="0"/>
              <a:buChar char="•"/>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8848E3-B669-EC9A-6B96-2387AD574703}"/>
              </a:ext>
            </a:extLst>
          </p:cNvPr>
          <p:cNvSpPr>
            <a:spLocks noGrp="1"/>
          </p:cNvSpPr>
          <p:nvPr>
            <p:ph type="body" sz="quarter" idx="13" hasCustomPrompt="1"/>
          </p:nvPr>
        </p:nvSpPr>
        <p:spPr>
          <a:xfrm>
            <a:off x="553067" y="1116291"/>
            <a:ext cx="11003933" cy="242082"/>
          </a:xfrm>
        </p:spPr>
        <p:txBody>
          <a:bodyPr anchor="t">
            <a:normAutofit/>
          </a:bodyPr>
          <a:lstStyle>
            <a:lvl1pPr>
              <a:defRPr sz="1400">
                <a:solidFill>
                  <a:schemeClr val="accent1"/>
                </a:solidFill>
              </a:defRPr>
            </a:lvl1pPr>
          </a:lstStyle>
          <a:p>
            <a:pPr lvl="0"/>
            <a:r>
              <a:rPr lang="en-US"/>
              <a:t>Subhead copy goes here</a:t>
            </a:r>
          </a:p>
        </p:txBody>
      </p:sp>
      <p:sp>
        <p:nvSpPr>
          <p:cNvPr id="4" name="Rectangle 3">
            <a:extLst>
              <a:ext uri="{FF2B5EF4-FFF2-40B4-BE49-F238E27FC236}">
                <a16:creationId xmlns:a16="http://schemas.microsoft.com/office/drawing/2014/main" id="{B3EC84CC-0301-CB86-4542-286B3F871A59}"/>
              </a:ext>
            </a:extLst>
          </p:cNvPr>
          <p:cNvSpPr/>
          <p:nvPr userDrawn="1"/>
        </p:nvSpPr>
        <p:spPr>
          <a:xfrm flipH="1">
            <a:off x="381000" y="1071149"/>
            <a:ext cx="36576" cy="246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8218-CC9D-F812-AC7B-6B3974C6DB27}"/>
              </a:ext>
            </a:extLst>
          </p:cNvPr>
          <p:cNvSpPr>
            <a:spLocks noGrp="1"/>
          </p:cNvSpPr>
          <p:nvPr>
            <p:ph type="title" hasCustomPrompt="1"/>
          </p:nvPr>
        </p:nvSpPr>
        <p:spPr/>
        <p:txBody>
          <a:bodyPr/>
          <a:lstStyle>
            <a:lvl1pPr>
              <a:defRPr>
                <a:solidFill>
                  <a:schemeClr val="accent3"/>
                </a:solidFill>
              </a:defRPr>
            </a:lvl1pPr>
          </a:lstStyle>
          <a:p>
            <a:r>
              <a:rPr lang="en-US"/>
              <a:t>This is where the headline goes</a:t>
            </a:r>
          </a:p>
        </p:txBody>
      </p:sp>
      <p:sp>
        <p:nvSpPr>
          <p:cNvPr id="3" name="Content Placeholder 2">
            <a:extLst>
              <a:ext uri="{FF2B5EF4-FFF2-40B4-BE49-F238E27FC236}">
                <a16:creationId xmlns:a16="http://schemas.microsoft.com/office/drawing/2014/main" id="{8B77356D-EB7D-4F57-5260-369776F7ABE2}"/>
              </a:ext>
            </a:extLst>
          </p:cNvPr>
          <p:cNvSpPr>
            <a:spLocks noGrp="1"/>
          </p:cNvSpPr>
          <p:nvPr>
            <p:ph idx="1"/>
          </p:nvPr>
        </p:nvSpPr>
        <p:spPr>
          <a:xfrm>
            <a:off x="381000" y="1537289"/>
            <a:ext cx="11176000" cy="4514504"/>
          </a:xfrm>
        </p:spPr>
        <p:txBody>
          <a:bodyPr>
            <a:noAutofit/>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8848E3-B669-EC9A-6B96-2387AD574703}"/>
              </a:ext>
            </a:extLst>
          </p:cNvPr>
          <p:cNvSpPr>
            <a:spLocks noGrp="1"/>
          </p:cNvSpPr>
          <p:nvPr>
            <p:ph type="body" sz="quarter" idx="13" hasCustomPrompt="1"/>
          </p:nvPr>
        </p:nvSpPr>
        <p:spPr>
          <a:xfrm>
            <a:off x="553067" y="1116291"/>
            <a:ext cx="11003933" cy="242082"/>
          </a:xfrm>
        </p:spPr>
        <p:txBody>
          <a:bodyPr anchor="t">
            <a:normAutofit/>
          </a:bodyPr>
          <a:lstStyle>
            <a:lvl1pPr>
              <a:defRPr sz="1400">
                <a:solidFill>
                  <a:schemeClr val="accent1"/>
                </a:solidFill>
              </a:defRPr>
            </a:lvl1pPr>
          </a:lstStyle>
          <a:p>
            <a:pPr lvl="0"/>
            <a:r>
              <a:rPr lang="en-US" dirty="0"/>
              <a:t>Subhead copy goes here</a:t>
            </a:r>
          </a:p>
        </p:txBody>
      </p:sp>
      <p:sp>
        <p:nvSpPr>
          <p:cNvPr id="4" name="Rectangle 3">
            <a:extLst>
              <a:ext uri="{FF2B5EF4-FFF2-40B4-BE49-F238E27FC236}">
                <a16:creationId xmlns:a16="http://schemas.microsoft.com/office/drawing/2014/main" id="{741D2AEF-67CA-C8BA-A85D-787F19F3D8BA}"/>
              </a:ext>
            </a:extLst>
          </p:cNvPr>
          <p:cNvSpPr/>
          <p:nvPr userDrawn="1"/>
        </p:nvSpPr>
        <p:spPr>
          <a:xfrm flipH="1">
            <a:off x="381000" y="1071149"/>
            <a:ext cx="36576" cy="246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658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8218-CC9D-F812-AC7B-6B3974C6DB27}"/>
              </a:ext>
            </a:extLst>
          </p:cNvPr>
          <p:cNvSpPr>
            <a:spLocks noGrp="1"/>
          </p:cNvSpPr>
          <p:nvPr>
            <p:ph type="title" hasCustomPrompt="1"/>
          </p:nvPr>
        </p:nvSpPr>
        <p:spPr/>
        <p:txBody>
          <a:bodyPr/>
          <a:lstStyle/>
          <a:p>
            <a:r>
              <a:rPr lang="en-US"/>
              <a:t>This is where the headline goes</a:t>
            </a:r>
          </a:p>
        </p:txBody>
      </p:sp>
      <p:sp>
        <p:nvSpPr>
          <p:cNvPr id="9" name="Text Placeholder 8">
            <a:extLst>
              <a:ext uri="{FF2B5EF4-FFF2-40B4-BE49-F238E27FC236}">
                <a16:creationId xmlns:a16="http://schemas.microsoft.com/office/drawing/2014/main" id="{2E8848E3-B669-EC9A-6B96-2387AD574703}"/>
              </a:ext>
            </a:extLst>
          </p:cNvPr>
          <p:cNvSpPr>
            <a:spLocks noGrp="1"/>
          </p:cNvSpPr>
          <p:nvPr>
            <p:ph type="body" sz="quarter" idx="13" hasCustomPrompt="1"/>
          </p:nvPr>
        </p:nvSpPr>
        <p:spPr>
          <a:xfrm>
            <a:off x="551501" y="1116291"/>
            <a:ext cx="11003933" cy="242082"/>
          </a:xfrm>
        </p:spPr>
        <p:txBody>
          <a:bodyPr anchor="t">
            <a:normAutofit/>
          </a:bodyPr>
          <a:lstStyle>
            <a:lvl1pPr>
              <a:defRPr sz="1400">
                <a:solidFill>
                  <a:schemeClr val="accent1"/>
                </a:solidFill>
              </a:defRPr>
            </a:lvl1pPr>
          </a:lstStyle>
          <a:p>
            <a:pPr lvl="0"/>
            <a:r>
              <a:rPr lang="en-US"/>
              <a:t>Subhead copy goes here</a:t>
            </a:r>
          </a:p>
        </p:txBody>
      </p:sp>
      <p:sp>
        <p:nvSpPr>
          <p:cNvPr id="3" name="Rectangle 2">
            <a:extLst>
              <a:ext uri="{FF2B5EF4-FFF2-40B4-BE49-F238E27FC236}">
                <a16:creationId xmlns:a16="http://schemas.microsoft.com/office/drawing/2014/main" id="{B32DA62F-3B12-0450-ADE0-B760E526311F}"/>
              </a:ext>
            </a:extLst>
          </p:cNvPr>
          <p:cNvSpPr/>
          <p:nvPr userDrawn="1"/>
        </p:nvSpPr>
        <p:spPr>
          <a:xfrm flipH="1">
            <a:off x="381000" y="1071149"/>
            <a:ext cx="36576" cy="246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518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1228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853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8218-CC9D-F812-AC7B-6B3974C6DB27}"/>
              </a:ext>
            </a:extLst>
          </p:cNvPr>
          <p:cNvSpPr>
            <a:spLocks noGrp="1"/>
          </p:cNvSpPr>
          <p:nvPr>
            <p:ph type="title" hasCustomPrompt="1"/>
          </p:nvPr>
        </p:nvSpPr>
        <p:spPr/>
        <p:txBody>
          <a:bodyPr/>
          <a:lstStyle/>
          <a:p>
            <a:r>
              <a:rPr lang="en-US"/>
              <a:t>This is where the headline goes</a:t>
            </a:r>
          </a:p>
        </p:txBody>
      </p:sp>
      <p:sp>
        <p:nvSpPr>
          <p:cNvPr id="5" name="TextBox 4">
            <a:extLst>
              <a:ext uri="{FF2B5EF4-FFF2-40B4-BE49-F238E27FC236}">
                <a16:creationId xmlns:a16="http://schemas.microsoft.com/office/drawing/2014/main" id="{635AA753-B067-900B-BF6D-3F450F9B4D2F}"/>
              </a:ext>
            </a:extLst>
          </p:cNvPr>
          <p:cNvSpPr txBox="1"/>
          <p:nvPr userDrawn="1"/>
        </p:nvSpPr>
        <p:spPr>
          <a:xfrm>
            <a:off x="3024809" y="6533097"/>
            <a:ext cx="613353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4" name="Group 8">
            <a:extLst>
              <a:ext uri="{FF2B5EF4-FFF2-40B4-BE49-F238E27FC236}">
                <a16:creationId xmlns:a16="http://schemas.microsoft.com/office/drawing/2014/main" id="{E18323C9-316E-7490-1C6E-2CF66F742552}"/>
              </a:ext>
            </a:extLst>
          </p:cNvPr>
          <p:cNvGrpSpPr>
            <a:grpSpLocks noChangeAspect="1"/>
          </p:cNvGrpSpPr>
          <p:nvPr userDrawn="1"/>
        </p:nvGrpSpPr>
        <p:grpSpPr bwMode="auto">
          <a:xfrm>
            <a:off x="10264140" y="305117"/>
            <a:ext cx="1546225" cy="390525"/>
            <a:chOff x="4852" y="1296"/>
            <a:chExt cx="974" cy="246"/>
          </a:xfrm>
        </p:grpSpPr>
        <p:sp>
          <p:nvSpPr>
            <p:cNvPr id="6" name="AutoShape 7">
              <a:extLst>
                <a:ext uri="{FF2B5EF4-FFF2-40B4-BE49-F238E27FC236}">
                  <a16:creationId xmlns:a16="http://schemas.microsoft.com/office/drawing/2014/main" id="{8CA90680-3217-01B6-2A99-AE75C89802B8}"/>
                </a:ext>
              </a:extLst>
            </p:cNvPr>
            <p:cNvSpPr>
              <a:spLocks noChangeAspect="1" noChangeArrowheads="1" noTextEdit="1"/>
            </p:cNvSpPr>
            <p:nvPr userDrawn="1"/>
          </p:nvSpPr>
          <p:spPr bwMode="auto">
            <a:xfrm>
              <a:off x="4852" y="1296"/>
              <a:ext cx="97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5DC0C1E2-4344-0D07-4980-08F8FF488AA4}"/>
                </a:ext>
              </a:extLst>
            </p:cNvPr>
            <p:cNvSpPr>
              <a:spLocks/>
            </p:cNvSpPr>
            <p:nvPr userDrawn="1"/>
          </p:nvSpPr>
          <p:spPr bwMode="auto">
            <a:xfrm>
              <a:off x="4852" y="1297"/>
              <a:ext cx="973" cy="245"/>
            </a:xfrm>
            <a:custGeom>
              <a:avLst/>
              <a:gdLst>
                <a:gd name="T0" fmla="*/ 0 w 2309"/>
                <a:gd name="T1" fmla="*/ 0 h 573"/>
                <a:gd name="T2" fmla="*/ 0 w 2309"/>
                <a:gd name="T3" fmla="*/ 0 h 573"/>
                <a:gd name="T4" fmla="*/ 2109 w 2309"/>
                <a:gd name="T5" fmla="*/ 0 h 573"/>
                <a:gd name="T6" fmla="*/ 2309 w 2309"/>
                <a:gd name="T7" fmla="*/ 200 h 573"/>
                <a:gd name="T8" fmla="*/ 2309 w 2309"/>
                <a:gd name="T9" fmla="*/ 573 h 573"/>
              </a:gdLst>
              <a:ahLst/>
              <a:cxnLst>
                <a:cxn ang="0">
                  <a:pos x="T0" y="T1"/>
                </a:cxn>
                <a:cxn ang="0">
                  <a:pos x="T2" y="T3"/>
                </a:cxn>
                <a:cxn ang="0">
                  <a:pos x="T4" y="T5"/>
                </a:cxn>
                <a:cxn ang="0">
                  <a:pos x="T6" y="T7"/>
                </a:cxn>
                <a:cxn ang="0">
                  <a:pos x="T8" y="T9"/>
                </a:cxn>
              </a:cxnLst>
              <a:rect l="0" t="0" r="r" b="b"/>
              <a:pathLst>
                <a:path w="2309" h="573">
                  <a:moveTo>
                    <a:pt x="0" y="0"/>
                  </a:moveTo>
                  <a:lnTo>
                    <a:pt x="0" y="0"/>
                  </a:lnTo>
                  <a:lnTo>
                    <a:pt x="2109" y="0"/>
                  </a:lnTo>
                  <a:cubicBezTo>
                    <a:pt x="2220" y="0"/>
                    <a:pt x="2309" y="90"/>
                    <a:pt x="2309" y="200"/>
                  </a:cubicBezTo>
                  <a:lnTo>
                    <a:pt x="2309" y="573"/>
                  </a:lnTo>
                </a:path>
              </a:pathLst>
            </a:custGeom>
            <a:noFill/>
            <a:ln w="17463" cap="flat">
              <a:solidFill>
                <a:srgbClr val="56565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97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8A6F-8855-41A9-B01F-FCFCD2558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EE7DA-1731-4804-8A51-CA3F4D78B6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380A15-B1E1-4478-9BFD-D82C269953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737B90-2152-4888-8229-36FFB0C858B7}"/>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6" name="Footer Placeholder 5">
            <a:extLst>
              <a:ext uri="{FF2B5EF4-FFF2-40B4-BE49-F238E27FC236}">
                <a16:creationId xmlns:a16="http://schemas.microsoft.com/office/drawing/2014/main" id="{462C5672-4CD9-475B-B5D3-C06AF0106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11C45-C769-40C0-A15A-272D06DFC881}"/>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49162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9901-481A-4D9E-9D04-1C6D39E19F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DDE163-0289-4042-85CD-0B6CEF39B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4C658-B036-4030-81A3-58FFEF28EB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034E20-F1C1-4B71-BAB2-F7BDDBC54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2EE6D-DAFC-4E27-A736-6B6F15624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03F00-58C8-4DD9-BE18-37154007527C}"/>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8" name="Footer Placeholder 7">
            <a:extLst>
              <a:ext uri="{FF2B5EF4-FFF2-40B4-BE49-F238E27FC236}">
                <a16:creationId xmlns:a16="http://schemas.microsoft.com/office/drawing/2014/main" id="{FF5C53E7-E697-4A1D-84F6-A51146B0FC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5489B5-6B8A-4771-A00C-870906626130}"/>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86394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E20F-392B-4F92-94EA-ADB278B93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C6F4FD-FBE4-40F1-BD7D-F357F67E1E5D}"/>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4" name="Footer Placeholder 3">
            <a:extLst>
              <a:ext uri="{FF2B5EF4-FFF2-40B4-BE49-F238E27FC236}">
                <a16:creationId xmlns:a16="http://schemas.microsoft.com/office/drawing/2014/main" id="{22C377BD-2923-4380-B08E-3E2EA1D97F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6EBBB-3DBF-47EA-8B0E-444A3230F53A}"/>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254549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A89A0-EA0C-4153-B3F6-19C9CAA2FFDA}"/>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3" name="Footer Placeholder 2">
            <a:extLst>
              <a:ext uri="{FF2B5EF4-FFF2-40B4-BE49-F238E27FC236}">
                <a16:creationId xmlns:a16="http://schemas.microsoft.com/office/drawing/2014/main" id="{A56D71CE-F783-4218-9C63-5A00EAA155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4407CF-D27D-4969-87AA-AB8FEAF03C5E}"/>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67821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18D0-BC14-434B-99EE-6F43E0691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11534A-157F-4F82-8BAE-766E83A6F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2453F8-8961-4314-A84C-18882B6D5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20404-28B1-4655-BCF7-2A51D3DAB722}"/>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6" name="Footer Placeholder 5">
            <a:extLst>
              <a:ext uri="{FF2B5EF4-FFF2-40B4-BE49-F238E27FC236}">
                <a16:creationId xmlns:a16="http://schemas.microsoft.com/office/drawing/2014/main" id="{29A5C654-E35A-43A2-A04B-CA11F52F8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23D6F-7A44-4E61-9DF0-E2507505A677}"/>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418821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2F4E-0145-4E35-A408-41112911A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CC0CF-584C-417A-A320-ACAFB16DA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2BD815-080E-4CFF-BADF-4589DCF3D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66578-AC7D-4E66-8EE7-19EFC50698EF}"/>
              </a:ext>
            </a:extLst>
          </p:cNvPr>
          <p:cNvSpPr>
            <a:spLocks noGrp="1"/>
          </p:cNvSpPr>
          <p:nvPr>
            <p:ph type="dt" sz="half" idx="10"/>
          </p:nvPr>
        </p:nvSpPr>
        <p:spPr/>
        <p:txBody>
          <a:bodyPr/>
          <a:lstStyle/>
          <a:p>
            <a:fld id="{9D75145C-F196-44CF-915D-190013E80BAC}" type="datetimeFigureOut">
              <a:rPr lang="en-US" smtClean="0"/>
              <a:t>10/24/2023</a:t>
            </a:fld>
            <a:endParaRPr lang="en-US"/>
          </a:p>
        </p:txBody>
      </p:sp>
      <p:sp>
        <p:nvSpPr>
          <p:cNvPr id="6" name="Footer Placeholder 5">
            <a:extLst>
              <a:ext uri="{FF2B5EF4-FFF2-40B4-BE49-F238E27FC236}">
                <a16:creationId xmlns:a16="http://schemas.microsoft.com/office/drawing/2014/main" id="{F811CB2E-0931-440A-A3CA-729B7048A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AFF66-DC52-4F51-BD6B-640A4C79EC6C}"/>
              </a:ext>
            </a:extLst>
          </p:cNvPr>
          <p:cNvSpPr>
            <a:spLocks noGrp="1"/>
          </p:cNvSpPr>
          <p:nvPr>
            <p:ph type="sldNum" sz="quarter" idx="12"/>
          </p:nvPr>
        </p:nvSpPr>
        <p:spPr/>
        <p:txBody>
          <a:bodyPr/>
          <a:lstStyle/>
          <a:p>
            <a:fld id="{7BD4A6BB-FFC0-48C5-A06C-6AE51F1FA168}" type="slidenum">
              <a:rPr lang="en-US" smtClean="0"/>
              <a:t>‹#›</a:t>
            </a:fld>
            <a:endParaRPr lang="en-US"/>
          </a:p>
        </p:txBody>
      </p:sp>
    </p:spTree>
    <p:extLst>
      <p:ext uri="{BB962C8B-B14F-4D97-AF65-F5344CB8AC3E}">
        <p14:creationId xmlns:p14="http://schemas.microsoft.com/office/powerpoint/2010/main" val="359133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08E6A3-2CDE-43DE-A2A9-6C7077C192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1B82D3-EB5E-4756-B97D-C83A9236B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9995A-A3A5-48DC-AA09-BE51405DA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5145C-F196-44CF-915D-190013E80BAC}" type="datetimeFigureOut">
              <a:rPr lang="en-US" smtClean="0"/>
              <a:t>10/24/2023</a:t>
            </a:fld>
            <a:endParaRPr lang="en-US"/>
          </a:p>
        </p:txBody>
      </p:sp>
      <p:sp>
        <p:nvSpPr>
          <p:cNvPr id="5" name="Footer Placeholder 4">
            <a:extLst>
              <a:ext uri="{FF2B5EF4-FFF2-40B4-BE49-F238E27FC236}">
                <a16:creationId xmlns:a16="http://schemas.microsoft.com/office/drawing/2014/main" id="{DDE90DFA-761F-4027-818F-E438154F5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3EB85-4A36-4B96-8012-A92CE1AEB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4A6BB-FFC0-48C5-A06C-6AE51F1FA168}" type="slidenum">
              <a:rPr lang="en-US" smtClean="0"/>
              <a:t>‹#›</a:t>
            </a:fld>
            <a:endParaRPr lang="en-US"/>
          </a:p>
        </p:txBody>
      </p:sp>
    </p:spTree>
    <p:extLst>
      <p:ext uri="{BB962C8B-B14F-4D97-AF65-F5344CB8AC3E}">
        <p14:creationId xmlns:p14="http://schemas.microsoft.com/office/powerpoint/2010/main" val="2609132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3" name="Straight Connector 42"/>
          <p:cNvCxnSpPr/>
          <p:nvPr/>
        </p:nvCxnSpPr>
        <p:spPr bwMode="auto">
          <a:xfrm>
            <a:off x="410095" y="6541854"/>
            <a:ext cx="11360727" cy="0"/>
          </a:xfrm>
          <a:prstGeom prst="line">
            <a:avLst/>
          </a:prstGeom>
          <a:noFill/>
          <a:ln w="9525" algn="ctr">
            <a:solidFill>
              <a:srgbClr val="58595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840" y="202040"/>
            <a:ext cx="1633682" cy="21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13763" y="572846"/>
            <a:ext cx="11360678" cy="169433"/>
            <a:chOff x="341354" y="649224"/>
            <a:chExt cx="9372559" cy="192024"/>
          </a:xfrm>
        </p:grpSpPr>
        <p:cxnSp>
          <p:nvCxnSpPr>
            <p:cNvPr id="9" name="Straight Connector 8"/>
            <p:cNvCxnSpPr/>
            <p:nvPr/>
          </p:nvCxnSpPr>
          <p:spPr>
            <a:xfrm>
              <a:off x="341354" y="841248"/>
              <a:ext cx="9372559"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41354" y="649224"/>
              <a:ext cx="9372559"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410097" y="6287292"/>
            <a:ext cx="11356648" cy="276999"/>
          </a:xfrm>
          <a:prstGeom prst="rect">
            <a:avLst/>
          </a:prstGeom>
        </p:spPr>
        <p:txBody>
          <a:bodyPr wrap="square" lIns="0" tIns="39695" rIns="79405" bIns="39695">
            <a:spAutoFit/>
          </a:bodyPr>
          <a:lstStyle/>
          <a:p>
            <a:pPr defTabSz="884346">
              <a:lnSpc>
                <a:spcPct val="90000"/>
              </a:lnSpc>
            </a:pPr>
            <a:r>
              <a:rPr lang="en-US" sz="706" dirty="0">
                <a:solidFill>
                  <a:srgbClr val="6F6F6F"/>
                </a:solidFill>
                <a:latin typeface="Corbel" panose="020B0503020204020204" pitchFamily="34" charset="0"/>
                <a:cs typeface="Arial" panose="020B0604020202020204" pitchFamily="34" charset="0"/>
              </a:rPr>
              <a:t>Past performance is no guarantee of future results. Estimates of future performance are based on assumptions that may not be realized. This material is not a solicitation of any offer to buy or sell any security or other financial instrument or to participate in any trading strategy. Please refer to important information, disclosures and qualifications at the end of this material.</a:t>
            </a:r>
          </a:p>
        </p:txBody>
      </p:sp>
      <p:sp>
        <p:nvSpPr>
          <p:cNvPr id="17" name="TextBox 16"/>
          <p:cNvSpPr txBox="1"/>
          <p:nvPr/>
        </p:nvSpPr>
        <p:spPr>
          <a:xfrm>
            <a:off x="410102" y="6586260"/>
            <a:ext cx="5778261" cy="108627"/>
          </a:xfrm>
          <a:prstGeom prst="rect">
            <a:avLst/>
          </a:prstGeom>
          <a:noFill/>
        </p:spPr>
        <p:txBody>
          <a:bodyPr wrap="square" lIns="0" tIns="0" rIns="0" bIns="0" anchor="t" anchorCtr="0">
            <a:spAutoFit/>
          </a:bodyPr>
          <a:lstStyle/>
          <a:p>
            <a:pPr defTabSz="793654" fontAlgn="base">
              <a:spcBef>
                <a:spcPct val="0"/>
              </a:spcBef>
              <a:spcAft>
                <a:spcPct val="0"/>
              </a:spcAft>
              <a:defRPr/>
            </a:pPr>
            <a:r>
              <a:rPr lang="en-US" sz="706" cap="all" dirty="0">
                <a:solidFill>
                  <a:srgbClr val="6F6F6F"/>
                </a:solidFill>
              </a:rPr>
              <a:t>Wealth Management Global Investment Office</a:t>
            </a:r>
            <a:endParaRPr lang="en-US" sz="706" dirty="0">
              <a:solidFill>
                <a:srgbClr val="6F6F6F"/>
              </a:solidFill>
            </a:endParaRPr>
          </a:p>
        </p:txBody>
      </p:sp>
    </p:spTree>
    <p:extLst>
      <p:ext uri="{BB962C8B-B14F-4D97-AF65-F5344CB8AC3E}">
        <p14:creationId xmlns:p14="http://schemas.microsoft.com/office/powerpoint/2010/main" val="2838765099"/>
      </p:ext>
    </p:extLst>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defTabSz="1002205" rtl="0" eaLnBrk="1" latinLnBrk="0" hangingPunct="1">
        <a:spcBef>
          <a:spcPct val="0"/>
        </a:spcBef>
        <a:buNone/>
        <a:defRPr lang="en-US" sz="3000" kern="1200" baseline="0" smtClean="0">
          <a:solidFill>
            <a:schemeClr val="tx2"/>
          </a:solidFill>
          <a:latin typeface="Corbel" panose="020B0503020204020204" pitchFamily="34" charset="0"/>
          <a:ea typeface="+mj-ea"/>
          <a:cs typeface="+mj-cs"/>
        </a:defRPr>
      </a:lvl1pPr>
    </p:titleStyle>
    <p:bodyStyle>
      <a:lvl1pPr marL="250580" indent="-250580" algn="l" defTabSz="1002205" rtl="0" eaLnBrk="1" latinLnBrk="0" hangingPunct="1">
        <a:spcBef>
          <a:spcPct val="20000"/>
        </a:spcBef>
        <a:buClr>
          <a:schemeClr val="accent2"/>
        </a:buClr>
        <a:buSzPct val="90000"/>
        <a:buFont typeface="Corbel" panose="020B0503020204020204" pitchFamily="34" charset="0"/>
        <a:buChar char="•"/>
        <a:defRPr sz="1800" kern="1200" baseline="0">
          <a:solidFill>
            <a:schemeClr val="tx1"/>
          </a:solidFill>
          <a:latin typeface="Corbel" panose="020B0503020204020204" pitchFamily="34" charset="0"/>
          <a:ea typeface="+mn-ea"/>
          <a:cs typeface="+mn-cs"/>
        </a:defRPr>
      </a:lvl1pPr>
      <a:lvl2pPr marL="626359" indent="-250580" algn="l" defTabSz="1002205" rtl="0" eaLnBrk="1" latinLnBrk="0" hangingPunct="1">
        <a:spcBef>
          <a:spcPct val="20000"/>
        </a:spcBef>
        <a:buClr>
          <a:schemeClr val="accent2"/>
        </a:buClr>
        <a:buFont typeface="Arial" panose="020B0604020202020204" pitchFamily="34" charset="0"/>
        <a:buChar char="–"/>
        <a:defRPr sz="1600" kern="1200" baseline="0">
          <a:solidFill>
            <a:schemeClr val="tx1"/>
          </a:solidFill>
          <a:latin typeface="Corbel" panose="020B0503020204020204" pitchFamily="34" charset="0"/>
          <a:ea typeface="+mn-ea"/>
          <a:cs typeface="+mn-cs"/>
        </a:defRPr>
      </a:lvl2pPr>
      <a:lvl3pPr marL="1002205" indent="-250580" algn="l" defTabSz="1002205" rtl="0" eaLnBrk="1" latinLnBrk="0" hangingPunct="1">
        <a:spcBef>
          <a:spcPct val="20000"/>
        </a:spcBef>
        <a:buClr>
          <a:schemeClr val="accent2"/>
        </a:buClr>
        <a:buFont typeface="Arial" panose="020B0604020202020204" pitchFamily="34" charset="0"/>
        <a:buChar char="•"/>
        <a:defRPr sz="1600" kern="1200" baseline="0">
          <a:solidFill>
            <a:schemeClr val="tx1"/>
          </a:solidFill>
          <a:latin typeface="Corbel" panose="020B0503020204020204" pitchFamily="34" charset="0"/>
          <a:ea typeface="+mn-ea"/>
          <a:cs typeface="+mn-cs"/>
        </a:defRPr>
      </a:lvl3pPr>
      <a:lvl4pPr marL="1377977" indent="-250580" algn="l" defTabSz="1002205" rtl="0" eaLnBrk="1" latinLnBrk="0" hangingPunct="1">
        <a:spcBef>
          <a:spcPct val="20000"/>
        </a:spcBef>
        <a:buClr>
          <a:schemeClr val="accent2"/>
        </a:buClr>
        <a:buFont typeface="Arial" panose="020B0604020202020204" pitchFamily="34" charset="0"/>
        <a:buChar char="–"/>
        <a:defRPr sz="1600" kern="1200" baseline="0">
          <a:solidFill>
            <a:schemeClr val="tx1"/>
          </a:solidFill>
          <a:latin typeface="Corbel" panose="020B0503020204020204" pitchFamily="34" charset="0"/>
          <a:ea typeface="+mn-ea"/>
          <a:cs typeface="+mn-cs"/>
        </a:defRPr>
      </a:lvl4pPr>
      <a:lvl5pPr marL="1753799" indent="-250580" algn="l" defTabSz="1002205" rtl="0" eaLnBrk="1" latinLnBrk="0" hangingPunct="1">
        <a:spcBef>
          <a:spcPct val="20000"/>
        </a:spcBef>
        <a:buClr>
          <a:schemeClr val="accent2"/>
        </a:buClr>
        <a:buFont typeface="Arial" panose="020B0604020202020204" pitchFamily="34" charset="0"/>
        <a:buChar char="•"/>
        <a:defRPr sz="1600" kern="1200" baseline="0">
          <a:solidFill>
            <a:schemeClr val="tx1"/>
          </a:solidFill>
          <a:latin typeface="Corbel" panose="020B0503020204020204" pitchFamily="34" charset="0"/>
          <a:ea typeface="+mn-ea"/>
          <a:cs typeface="+mn-cs"/>
        </a:defRPr>
      </a:lvl5pPr>
      <a:lvl6pPr marL="2755963" indent="-250580" algn="l" defTabSz="10022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57042" indent="-250580" algn="l" defTabSz="10022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58121" indent="-250580" algn="l" defTabSz="10022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59206" indent="-250580" algn="l" defTabSz="10022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2205" rtl="0" eaLnBrk="1" latinLnBrk="0" hangingPunct="1">
        <a:defRPr sz="2000" kern="1200">
          <a:solidFill>
            <a:schemeClr val="tx1"/>
          </a:solidFill>
          <a:latin typeface="+mn-lt"/>
          <a:ea typeface="+mn-ea"/>
          <a:cs typeface="+mn-cs"/>
        </a:defRPr>
      </a:lvl1pPr>
      <a:lvl2pPr marL="501106" algn="l" defTabSz="1002205" rtl="0" eaLnBrk="1" latinLnBrk="0" hangingPunct="1">
        <a:defRPr sz="2000" kern="1200">
          <a:solidFill>
            <a:schemeClr val="tx1"/>
          </a:solidFill>
          <a:latin typeface="+mn-lt"/>
          <a:ea typeface="+mn-ea"/>
          <a:cs typeface="+mn-cs"/>
        </a:defRPr>
      </a:lvl2pPr>
      <a:lvl3pPr marL="1002205" algn="l" defTabSz="1002205" rtl="0" eaLnBrk="1" latinLnBrk="0" hangingPunct="1">
        <a:defRPr sz="2000" kern="1200">
          <a:solidFill>
            <a:schemeClr val="tx1"/>
          </a:solidFill>
          <a:latin typeface="+mn-lt"/>
          <a:ea typeface="+mn-ea"/>
          <a:cs typeface="+mn-cs"/>
        </a:defRPr>
      </a:lvl3pPr>
      <a:lvl4pPr marL="1503260" algn="l" defTabSz="1002205" rtl="0" eaLnBrk="1" latinLnBrk="0" hangingPunct="1">
        <a:defRPr sz="2000" kern="1200">
          <a:solidFill>
            <a:schemeClr val="tx1"/>
          </a:solidFill>
          <a:latin typeface="+mn-lt"/>
          <a:ea typeface="+mn-ea"/>
          <a:cs typeface="+mn-cs"/>
        </a:defRPr>
      </a:lvl4pPr>
      <a:lvl5pPr marL="2004350" algn="l" defTabSz="1002205" rtl="0" eaLnBrk="1" latinLnBrk="0" hangingPunct="1">
        <a:defRPr sz="2000" kern="1200">
          <a:solidFill>
            <a:schemeClr val="tx1"/>
          </a:solidFill>
          <a:latin typeface="+mn-lt"/>
          <a:ea typeface="+mn-ea"/>
          <a:cs typeface="+mn-cs"/>
        </a:defRPr>
      </a:lvl5pPr>
      <a:lvl6pPr marL="2505419" algn="l" defTabSz="1002205" rtl="0" eaLnBrk="1" latinLnBrk="0" hangingPunct="1">
        <a:defRPr sz="2000" kern="1200">
          <a:solidFill>
            <a:schemeClr val="tx1"/>
          </a:solidFill>
          <a:latin typeface="+mn-lt"/>
          <a:ea typeface="+mn-ea"/>
          <a:cs typeface="+mn-cs"/>
        </a:defRPr>
      </a:lvl6pPr>
      <a:lvl7pPr marL="3006504" algn="l" defTabSz="1002205" rtl="0" eaLnBrk="1" latinLnBrk="0" hangingPunct="1">
        <a:defRPr sz="2000" kern="1200">
          <a:solidFill>
            <a:schemeClr val="tx1"/>
          </a:solidFill>
          <a:latin typeface="+mn-lt"/>
          <a:ea typeface="+mn-ea"/>
          <a:cs typeface="+mn-cs"/>
        </a:defRPr>
      </a:lvl7pPr>
      <a:lvl8pPr marL="3507581" algn="l" defTabSz="1002205" rtl="0" eaLnBrk="1" latinLnBrk="0" hangingPunct="1">
        <a:defRPr sz="2000" kern="1200">
          <a:solidFill>
            <a:schemeClr val="tx1"/>
          </a:solidFill>
          <a:latin typeface="+mn-lt"/>
          <a:ea typeface="+mn-ea"/>
          <a:cs typeface="+mn-cs"/>
        </a:defRPr>
      </a:lvl8pPr>
      <a:lvl9pPr marL="4008659" algn="l" defTabSz="1002205"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3CBF12-EC60-D6C0-80B9-8DD0E03563B7}"/>
              </a:ext>
            </a:extLst>
          </p:cNvPr>
          <p:cNvGrpSpPr/>
          <p:nvPr userDrawn="1"/>
        </p:nvGrpSpPr>
        <p:grpSpPr>
          <a:xfrm>
            <a:off x="388496" y="6207556"/>
            <a:ext cx="1754117" cy="445752"/>
            <a:chOff x="381000" y="6226672"/>
            <a:chExt cx="1511300" cy="384048"/>
          </a:xfrm>
        </p:grpSpPr>
        <p:sp>
          <p:nvSpPr>
            <p:cNvPr id="5" name="Rectangle 4">
              <a:extLst>
                <a:ext uri="{FF2B5EF4-FFF2-40B4-BE49-F238E27FC236}">
                  <a16:creationId xmlns:a16="http://schemas.microsoft.com/office/drawing/2014/main" id="{A8E8787B-A899-F97A-841A-6FBE239FD8E9}"/>
                </a:ext>
              </a:extLst>
            </p:cNvPr>
            <p:cNvSpPr/>
            <p:nvPr userDrawn="1"/>
          </p:nvSpPr>
          <p:spPr>
            <a:xfrm>
              <a:off x="403225" y="6248623"/>
              <a:ext cx="336550" cy="3401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F2F806-4446-D9E7-99B7-476E01CE2F0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81000" y="6226672"/>
              <a:ext cx="1511300" cy="384048"/>
            </a:xfrm>
            <a:prstGeom prst="rect">
              <a:avLst/>
            </a:prstGeom>
          </p:spPr>
        </p:pic>
      </p:grpSp>
      <p:sp>
        <p:nvSpPr>
          <p:cNvPr id="2" name="Title Placeholder 1"/>
          <p:cNvSpPr>
            <a:spLocks noGrp="1"/>
          </p:cNvSpPr>
          <p:nvPr>
            <p:ph type="title"/>
          </p:nvPr>
        </p:nvSpPr>
        <p:spPr>
          <a:xfrm>
            <a:off x="377863" y="402336"/>
            <a:ext cx="11003282" cy="576072"/>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391071" y="1536192"/>
            <a:ext cx="11017256" cy="4351338"/>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076263EB-43CE-A671-EE46-3F0463A1C017}"/>
              </a:ext>
            </a:extLst>
          </p:cNvPr>
          <p:cNvSpPr txBox="1"/>
          <p:nvPr userDrawn="1"/>
        </p:nvSpPr>
        <p:spPr>
          <a:xfrm>
            <a:off x="11182067" y="6533097"/>
            <a:ext cx="642175" cy="123111"/>
          </a:xfrm>
          <a:prstGeom prst="rect">
            <a:avLst/>
          </a:prstGeom>
          <a:noFill/>
        </p:spPr>
        <p:txBody>
          <a:bodyPr wrap="square" lIns="0" tIns="0" rIns="0" bIns="0" rtlCol="0">
            <a:spAutoFit/>
          </a:bodyPr>
          <a:lstStyle/>
          <a:p>
            <a:pPr algn="r"/>
            <a:fld id="{EE35DB6E-10A3-9347-8CBD-E4991E46C6E2}" type="slidenum">
              <a:rPr lang="en-US" sz="800" smtClean="0">
                <a:solidFill>
                  <a:schemeClr val="accent1"/>
                </a:solidFill>
              </a:rPr>
              <a:pPr algn="r"/>
              <a:t>‹#›</a:t>
            </a:fld>
            <a:endParaRPr lang="en-US" sz="800">
              <a:solidFill>
                <a:schemeClr val="accent1"/>
              </a:solidFill>
            </a:endParaRPr>
          </a:p>
        </p:txBody>
      </p:sp>
      <p:sp>
        <p:nvSpPr>
          <p:cNvPr id="6" name="TextBox 5">
            <a:extLst>
              <a:ext uri="{FF2B5EF4-FFF2-40B4-BE49-F238E27FC236}">
                <a16:creationId xmlns:a16="http://schemas.microsoft.com/office/drawing/2014/main" id="{E53C1E64-A3F5-E1A0-E49C-99A97AD267BE}"/>
              </a:ext>
            </a:extLst>
          </p:cNvPr>
          <p:cNvSpPr txBox="1"/>
          <p:nvPr userDrawn="1"/>
        </p:nvSpPr>
        <p:spPr>
          <a:xfrm>
            <a:off x="5274791" y="6533097"/>
            <a:ext cx="613353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0" i="0" u="none" strike="noStrike">
                <a:solidFill>
                  <a:schemeClr val="tx1">
                    <a:lumMod val="65000"/>
                    <a:lumOff val="35000"/>
                  </a:schemeClr>
                </a:solidFill>
                <a:effectLst/>
                <a:latin typeface="Arial Narrow" panose="020B0604020202020204" pitchFamily="34" charset="0"/>
              </a:rPr>
              <a:t>FOR REGISTERED REPRESENTATIVE USE ONLY. NOT FOR USE WITH THE GENERAL PUBLIC.</a:t>
            </a:r>
            <a:endParaRPr lang="en-US" sz="800">
              <a:solidFill>
                <a:schemeClr val="tx1">
                  <a:lumMod val="65000"/>
                  <a:lumOff val="35000"/>
                </a:schemeClr>
              </a:solidFill>
            </a:endParaRPr>
          </a:p>
        </p:txBody>
      </p:sp>
      <p:grpSp>
        <p:nvGrpSpPr>
          <p:cNvPr id="14" name="Group 8">
            <a:extLst>
              <a:ext uri="{FF2B5EF4-FFF2-40B4-BE49-F238E27FC236}">
                <a16:creationId xmlns:a16="http://schemas.microsoft.com/office/drawing/2014/main" id="{7DCB2D4B-B00B-E8DC-9184-95D720D7D67C}"/>
              </a:ext>
            </a:extLst>
          </p:cNvPr>
          <p:cNvGrpSpPr>
            <a:grpSpLocks noChangeAspect="1"/>
          </p:cNvGrpSpPr>
          <p:nvPr userDrawn="1"/>
        </p:nvGrpSpPr>
        <p:grpSpPr bwMode="auto">
          <a:xfrm>
            <a:off x="10264140" y="305117"/>
            <a:ext cx="1546225" cy="390525"/>
            <a:chOff x="4852" y="1296"/>
            <a:chExt cx="974" cy="246"/>
          </a:xfrm>
        </p:grpSpPr>
        <p:sp>
          <p:nvSpPr>
            <p:cNvPr id="15" name="AutoShape 7">
              <a:extLst>
                <a:ext uri="{FF2B5EF4-FFF2-40B4-BE49-F238E27FC236}">
                  <a16:creationId xmlns:a16="http://schemas.microsoft.com/office/drawing/2014/main" id="{F5556E74-CE9E-CC8D-E9E6-E6A4C83E3ACE}"/>
                </a:ext>
              </a:extLst>
            </p:cNvPr>
            <p:cNvSpPr>
              <a:spLocks noChangeAspect="1" noChangeArrowheads="1" noTextEdit="1"/>
            </p:cNvSpPr>
            <p:nvPr userDrawn="1"/>
          </p:nvSpPr>
          <p:spPr bwMode="auto">
            <a:xfrm>
              <a:off x="4852" y="1296"/>
              <a:ext cx="97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5C10CCB-9311-7E2F-DB63-DF566AC685F5}"/>
                </a:ext>
              </a:extLst>
            </p:cNvPr>
            <p:cNvSpPr>
              <a:spLocks/>
            </p:cNvSpPr>
            <p:nvPr userDrawn="1"/>
          </p:nvSpPr>
          <p:spPr bwMode="auto">
            <a:xfrm>
              <a:off x="4852" y="1297"/>
              <a:ext cx="973" cy="245"/>
            </a:xfrm>
            <a:custGeom>
              <a:avLst/>
              <a:gdLst>
                <a:gd name="T0" fmla="*/ 0 w 2309"/>
                <a:gd name="T1" fmla="*/ 0 h 573"/>
                <a:gd name="T2" fmla="*/ 0 w 2309"/>
                <a:gd name="T3" fmla="*/ 0 h 573"/>
                <a:gd name="T4" fmla="*/ 2109 w 2309"/>
                <a:gd name="T5" fmla="*/ 0 h 573"/>
                <a:gd name="T6" fmla="*/ 2309 w 2309"/>
                <a:gd name="T7" fmla="*/ 200 h 573"/>
                <a:gd name="T8" fmla="*/ 2309 w 2309"/>
                <a:gd name="T9" fmla="*/ 573 h 573"/>
              </a:gdLst>
              <a:ahLst/>
              <a:cxnLst>
                <a:cxn ang="0">
                  <a:pos x="T0" y="T1"/>
                </a:cxn>
                <a:cxn ang="0">
                  <a:pos x="T2" y="T3"/>
                </a:cxn>
                <a:cxn ang="0">
                  <a:pos x="T4" y="T5"/>
                </a:cxn>
                <a:cxn ang="0">
                  <a:pos x="T6" y="T7"/>
                </a:cxn>
                <a:cxn ang="0">
                  <a:pos x="T8" y="T9"/>
                </a:cxn>
              </a:cxnLst>
              <a:rect l="0" t="0" r="r" b="b"/>
              <a:pathLst>
                <a:path w="2309" h="573">
                  <a:moveTo>
                    <a:pt x="0" y="0"/>
                  </a:moveTo>
                  <a:lnTo>
                    <a:pt x="0" y="0"/>
                  </a:lnTo>
                  <a:lnTo>
                    <a:pt x="2109" y="0"/>
                  </a:lnTo>
                  <a:cubicBezTo>
                    <a:pt x="2220" y="0"/>
                    <a:pt x="2309" y="90"/>
                    <a:pt x="2309" y="200"/>
                  </a:cubicBezTo>
                  <a:lnTo>
                    <a:pt x="2309" y="573"/>
                  </a:lnTo>
                </a:path>
              </a:pathLst>
            </a:custGeom>
            <a:noFill/>
            <a:ln w="17463" cap="flat">
              <a:solidFill>
                <a:srgbClr val="56565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097974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txStyles>
    <p:titleStyle>
      <a:lvl1pPr algn="l" defTabSz="914400"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accent3"/>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accent3"/>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3"/>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3"/>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guide id="3" pos="7440">
          <p15:clr>
            <a:srgbClr val="F26B43"/>
          </p15:clr>
        </p15:guide>
        <p15:guide id="4" orient="horz" pos="4176">
          <p15:clr>
            <a:srgbClr val="F26B43"/>
          </p15:clr>
        </p15:guide>
        <p15:guide id="5" orient="horz" pos="192">
          <p15:clr>
            <a:srgbClr val="F26B43"/>
          </p15:clr>
        </p15:guide>
        <p15:guide id="6" orient="horz" pos="576">
          <p15:clr>
            <a:srgbClr val="F26B43"/>
          </p15:clr>
        </p15:guide>
        <p15:guide id="7" orient="horz" pos="792">
          <p15:clr>
            <a:srgbClr val="F26B43"/>
          </p15:clr>
        </p15:guide>
        <p15:guide id="8" orient="horz" pos="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06F925-AF72-1E14-841B-7C37866CFDEC}"/>
              </a:ext>
            </a:extLst>
          </p:cNvPr>
          <p:cNvSpPr/>
          <p:nvPr/>
        </p:nvSpPr>
        <p:spPr>
          <a:xfrm>
            <a:off x="0" y="926592"/>
            <a:ext cx="2347819" cy="5924879"/>
          </a:xfrm>
          <a:prstGeom prst="rect">
            <a:avLst/>
          </a:prstGeom>
          <a:solidFill>
            <a:srgbClr val="F4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DE34D9-DFD2-4A7D-81FC-C702C6BB1222}"/>
              </a:ext>
            </a:extLst>
          </p:cNvPr>
          <p:cNvSpPr txBox="1"/>
          <p:nvPr/>
        </p:nvSpPr>
        <p:spPr>
          <a:xfrm>
            <a:off x="3048000" y="1993999"/>
            <a:ext cx="8731667" cy="1384995"/>
          </a:xfrm>
          <a:prstGeom prst="rect">
            <a:avLst/>
          </a:prstGeom>
          <a:noFill/>
        </p:spPr>
        <p:txBody>
          <a:bodyPr wrap="square" rtlCol="0">
            <a:spAutoFit/>
          </a:bodyPr>
          <a:lstStyle/>
          <a:p>
            <a:pPr marR="0" algn="l" rtl="0"/>
            <a:r>
              <a:rPr lang="en-US" sz="4200" b="0" i="0" u="none" strike="noStrike" dirty="0">
                <a:solidFill>
                  <a:srgbClr val="00B287"/>
                </a:solidFill>
                <a:latin typeface="GT America Medium" panose="00000600000000000000" pitchFamily="50" charset="0"/>
              </a:rPr>
              <a:t>Geopolitical Risks To Your Portfolio</a:t>
            </a:r>
          </a:p>
        </p:txBody>
      </p:sp>
      <p:sp>
        <p:nvSpPr>
          <p:cNvPr id="12" name="TextBox 11">
            <a:extLst>
              <a:ext uri="{FF2B5EF4-FFF2-40B4-BE49-F238E27FC236}">
                <a16:creationId xmlns:a16="http://schemas.microsoft.com/office/drawing/2014/main" id="{0D07B97A-5011-4B33-B4C0-E52C0A79765B}"/>
              </a:ext>
            </a:extLst>
          </p:cNvPr>
          <p:cNvSpPr txBox="1"/>
          <p:nvPr/>
        </p:nvSpPr>
        <p:spPr>
          <a:xfrm>
            <a:off x="228472" y="1552836"/>
            <a:ext cx="3845630" cy="584775"/>
          </a:xfrm>
          <a:prstGeom prst="rect">
            <a:avLst/>
          </a:prstGeom>
          <a:noFill/>
        </p:spPr>
        <p:txBody>
          <a:bodyPr wrap="square">
            <a:spAutoFit/>
          </a:bodyPr>
          <a:lstStyle/>
          <a:p>
            <a:pPr marR="0" algn="l" rtl="0"/>
            <a:r>
              <a:rPr lang="en-US" sz="3000" b="0" i="0" u="none" strike="noStrike" dirty="0">
                <a:solidFill>
                  <a:srgbClr val="A39382"/>
                </a:solidFill>
                <a:latin typeface="GT America" panose="00000500000000000000" pitchFamily="50" charset="0"/>
              </a:rPr>
              <a:t>1.30-2.15</a:t>
            </a:r>
            <a:r>
              <a:rPr lang="en-US" sz="3200" b="0" i="0" u="none" strike="noStrike" dirty="0">
                <a:solidFill>
                  <a:srgbClr val="A39382"/>
                </a:solidFill>
                <a:latin typeface="GT America" panose="00000500000000000000" pitchFamily="50" charset="0"/>
              </a:rPr>
              <a:t> </a:t>
            </a:r>
          </a:p>
        </p:txBody>
      </p:sp>
      <p:pic>
        <p:nvPicPr>
          <p:cNvPr id="2" name="Picture 1">
            <a:extLst>
              <a:ext uri="{FF2B5EF4-FFF2-40B4-BE49-F238E27FC236}">
                <a16:creationId xmlns:a16="http://schemas.microsoft.com/office/drawing/2014/main" id="{7D17B2A0-4E7B-E3E4-7121-1981E1188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926592"/>
          </a:xfrm>
          <a:prstGeom prst="rect">
            <a:avLst/>
          </a:prstGeom>
        </p:spPr>
      </p:pic>
      <p:pic>
        <p:nvPicPr>
          <p:cNvPr id="5" name="Picture 4">
            <a:extLst>
              <a:ext uri="{FF2B5EF4-FFF2-40B4-BE49-F238E27FC236}">
                <a16:creationId xmlns:a16="http://schemas.microsoft.com/office/drawing/2014/main" id="{D2C1F221-E3EF-1054-CF69-9ADBF167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38" y="331458"/>
            <a:ext cx="1945022" cy="232473"/>
          </a:xfrm>
          <a:prstGeom prst="rect">
            <a:avLst/>
          </a:prstGeom>
        </p:spPr>
      </p:pic>
      <p:sp>
        <p:nvSpPr>
          <p:cNvPr id="13" name="TextBox 12">
            <a:extLst>
              <a:ext uri="{FF2B5EF4-FFF2-40B4-BE49-F238E27FC236}">
                <a16:creationId xmlns:a16="http://schemas.microsoft.com/office/drawing/2014/main" id="{5FC5EBB7-98DD-40A3-E8BE-E355670947E9}"/>
              </a:ext>
            </a:extLst>
          </p:cNvPr>
          <p:cNvSpPr txBox="1"/>
          <p:nvPr/>
        </p:nvSpPr>
        <p:spPr>
          <a:xfrm>
            <a:off x="5966338" y="5094995"/>
            <a:ext cx="2634738" cy="1384995"/>
          </a:xfrm>
          <a:prstGeom prst="rect">
            <a:avLst/>
          </a:prstGeom>
          <a:noFill/>
        </p:spPr>
        <p:txBody>
          <a:bodyPr wrap="square">
            <a:spAutoFit/>
          </a:bodyPr>
          <a:lstStyle/>
          <a:p>
            <a:pPr marR="0" algn="l" rtl="0"/>
            <a:r>
              <a:rPr lang="en-US" sz="1400" b="1" i="0" u="none" strike="noStrike" cap="all" dirty="0">
                <a:solidFill>
                  <a:srgbClr val="0D383F"/>
                </a:solidFill>
                <a:latin typeface="GT America" panose="00000500000000000000" pitchFamily="50" charset="0"/>
              </a:rPr>
              <a:t>Monica Guerra</a:t>
            </a:r>
            <a:br>
              <a:rPr lang="en-US" sz="1400" b="0" i="0" u="none" strike="noStrike" dirty="0">
                <a:solidFill>
                  <a:srgbClr val="0D383F"/>
                </a:solidFill>
                <a:latin typeface="GT America" panose="00000500000000000000" pitchFamily="50" charset="0"/>
              </a:rPr>
            </a:br>
            <a:r>
              <a:rPr lang="en-US" sz="1400" b="0" i="0" u="none" strike="noStrike" dirty="0">
                <a:solidFill>
                  <a:srgbClr val="0D383F"/>
                </a:solidFill>
                <a:latin typeface="GT America Light" panose="00000400000000000000" pitchFamily="50" charset="0"/>
              </a:rPr>
              <a:t>Executive Director </a:t>
            </a:r>
            <a:br>
              <a:rPr lang="en-US" sz="1400" b="0" i="0" u="none" strike="noStrike" dirty="0">
                <a:solidFill>
                  <a:srgbClr val="0D383F"/>
                </a:solidFill>
                <a:latin typeface="GT America Light" panose="00000400000000000000" pitchFamily="50" charset="0"/>
              </a:rPr>
            </a:br>
            <a:r>
              <a:rPr lang="en-US" sz="1400" b="0" i="0" u="none" strike="noStrike" dirty="0">
                <a:solidFill>
                  <a:srgbClr val="0D383F"/>
                </a:solidFill>
                <a:latin typeface="GT America Light" panose="00000400000000000000" pitchFamily="50" charset="0"/>
              </a:rPr>
              <a:t>and Head of US Policy, </a:t>
            </a:r>
          </a:p>
          <a:p>
            <a:pPr marR="0" algn="l" rtl="0"/>
            <a:r>
              <a:rPr lang="en-US" sz="1400" b="0" i="0" u="none" strike="noStrike" dirty="0">
                <a:solidFill>
                  <a:srgbClr val="0D383F"/>
                </a:solidFill>
                <a:latin typeface="GT America Light" panose="00000400000000000000" pitchFamily="50" charset="0"/>
              </a:rPr>
              <a:t>from Morgan Stanley Wealth Management</a:t>
            </a:r>
          </a:p>
          <a:p>
            <a:pPr marR="0" algn="l" rtl="0"/>
            <a:endParaRPr lang="en-US" sz="1400" b="0" i="0" u="none" strike="noStrike" dirty="0">
              <a:solidFill>
                <a:srgbClr val="0D383F"/>
              </a:solidFill>
              <a:latin typeface="GT America Light" panose="00000400000000000000" pitchFamily="50" charset="0"/>
            </a:endParaRPr>
          </a:p>
        </p:txBody>
      </p:sp>
      <p:sp>
        <p:nvSpPr>
          <p:cNvPr id="20" name="TextBox 19">
            <a:extLst>
              <a:ext uri="{FF2B5EF4-FFF2-40B4-BE49-F238E27FC236}">
                <a16:creationId xmlns:a16="http://schemas.microsoft.com/office/drawing/2014/main" id="{783392A7-B768-0C01-D16B-B4A618950152}"/>
              </a:ext>
            </a:extLst>
          </p:cNvPr>
          <p:cNvSpPr txBox="1"/>
          <p:nvPr/>
        </p:nvSpPr>
        <p:spPr>
          <a:xfrm>
            <a:off x="3048000" y="1639649"/>
            <a:ext cx="6096000" cy="400110"/>
          </a:xfrm>
          <a:prstGeom prst="rect">
            <a:avLst/>
          </a:prstGeom>
          <a:noFill/>
        </p:spPr>
        <p:txBody>
          <a:bodyPr wrap="square">
            <a:spAutoFit/>
          </a:bodyPr>
          <a:lstStyle/>
          <a:p>
            <a:r>
              <a:rPr lang="en-US" sz="2000" b="0" i="0" u="none" strike="noStrike" cap="all" dirty="0">
                <a:solidFill>
                  <a:srgbClr val="A39382"/>
                </a:solidFill>
                <a:latin typeface="GT America Medium" panose="00000600000000000000" pitchFamily="50" charset="0"/>
              </a:rPr>
              <a:t>Panel discussion: </a:t>
            </a:r>
            <a:endParaRPr lang="en-US" sz="2000" cap="all" dirty="0">
              <a:solidFill>
                <a:srgbClr val="A39382"/>
              </a:solidFill>
            </a:endParaRPr>
          </a:p>
        </p:txBody>
      </p:sp>
      <p:sp>
        <p:nvSpPr>
          <p:cNvPr id="22" name="TextBox 21">
            <a:extLst>
              <a:ext uri="{FF2B5EF4-FFF2-40B4-BE49-F238E27FC236}">
                <a16:creationId xmlns:a16="http://schemas.microsoft.com/office/drawing/2014/main" id="{92B01AD4-1486-A73D-C823-3523E46EAC98}"/>
              </a:ext>
            </a:extLst>
          </p:cNvPr>
          <p:cNvSpPr txBox="1"/>
          <p:nvPr/>
        </p:nvSpPr>
        <p:spPr>
          <a:xfrm>
            <a:off x="3048000" y="5097035"/>
            <a:ext cx="2847975" cy="954107"/>
          </a:xfrm>
          <a:prstGeom prst="rect">
            <a:avLst/>
          </a:prstGeom>
          <a:noFill/>
        </p:spPr>
        <p:txBody>
          <a:bodyPr wrap="square">
            <a:spAutoFit/>
          </a:bodyPr>
          <a:lstStyle/>
          <a:p>
            <a:pPr marR="0" algn="l" rtl="0"/>
            <a:r>
              <a:rPr lang="en-US" sz="1400" b="1" i="0" u="none" strike="noStrike" cap="all" dirty="0">
                <a:solidFill>
                  <a:srgbClr val="0D383F"/>
                </a:solidFill>
                <a:latin typeface="GT America" panose="00000500000000000000" pitchFamily="50" charset="0"/>
              </a:rPr>
              <a:t>Lauren Goodwin</a:t>
            </a:r>
          </a:p>
          <a:p>
            <a:pPr marR="0" algn="l" rtl="0"/>
            <a:r>
              <a:rPr lang="en-US" sz="1400" b="0" i="0" u="none" strike="noStrike" dirty="0">
                <a:solidFill>
                  <a:srgbClr val="0D383F"/>
                </a:solidFill>
                <a:latin typeface="GT America Light" panose="00000400000000000000" pitchFamily="50" charset="0"/>
              </a:rPr>
              <a:t>Senior Director, </a:t>
            </a:r>
            <a:br>
              <a:rPr lang="en-US" sz="1400" b="0" i="0" u="none" strike="noStrike" dirty="0">
                <a:solidFill>
                  <a:srgbClr val="0D383F"/>
                </a:solidFill>
                <a:latin typeface="GT America Light" panose="00000400000000000000" pitchFamily="50" charset="0"/>
              </a:rPr>
            </a:br>
            <a:r>
              <a:rPr lang="en-US" sz="1400" b="0" i="0" u="none" strike="noStrike" dirty="0">
                <a:solidFill>
                  <a:srgbClr val="0D383F"/>
                </a:solidFill>
                <a:latin typeface="GT America Light" panose="00000400000000000000" pitchFamily="50" charset="0"/>
              </a:rPr>
              <a:t>Multi-Asset Solutions, </a:t>
            </a:r>
          </a:p>
          <a:p>
            <a:pPr marR="0" algn="l" rtl="0"/>
            <a:r>
              <a:rPr lang="en-US" sz="1400" b="0" i="0" u="none" strike="noStrike" dirty="0">
                <a:solidFill>
                  <a:srgbClr val="0D383F"/>
                </a:solidFill>
                <a:latin typeface="GT America Light" panose="00000400000000000000" pitchFamily="50" charset="0"/>
              </a:rPr>
              <a:t>New York Life Investments</a:t>
            </a:r>
          </a:p>
        </p:txBody>
      </p:sp>
      <p:sp>
        <p:nvSpPr>
          <p:cNvPr id="25" name="Oval 24">
            <a:extLst>
              <a:ext uri="{FF2B5EF4-FFF2-40B4-BE49-F238E27FC236}">
                <a16:creationId xmlns:a16="http://schemas.microsoft.com/office/drawing/2014/main" id="{4202D44F-D935-141F-FA99-2154DB4BC26B}"/>
              </a:ext>
            </a:extLst>
          </p:cNvPr>
          <p:cNvSpPr/>
          <p:nvPr/>
        </p:nvSpPr>
        <p:spPr>
          <a:xfrm>
            <a:off x="3162299" y="3569829"/>
            <a:ext cx="1360657" cy="1360657"/>
          </a:xfrm>
          <a:prstGeom prst="ellipse">
            <a:avLst/>
          </a:prstGeom>
          <a:noFill/>
          <a:ln>
            <a:solidFill>
              <a:srgbClr val="00B2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B9815A0-4679-FC89-266D-0B4741C98E89}"/>
              </a:ext>
            </a:extLst>
          </p:cNvPr>
          <p:cNvSpPr/>
          <p:nvPr/>
        </p:nvSpPr>
        <p:spPr>
          <a:xfrm>
            <a:off x="5966337" y="3569829"/>
            <a:ext cx="1360657" cy="1360657"/>
          </a:xfrm>
          <a:prstGeom prst="ellipse">
            <a:avLst/>
          </a:prstGeom>
          <a:noFill/>
          <a:ln>
            <a:solidFill>
              <a:srgbClr val="00B2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63DEC35-7EA9-1B56-A798-620471A2B7F7}"/>
              </a:ext>
            </a:extLst>
          </p:cNvPr>
          <p:cNvSpPr txBox="1"/>
          <p:nvPr/>
        </p:nvSpPr>
        <p:spPr>
          <a:xfrm>
            <a:off x="243837" y="5096906"/>
            <a:ext cx="2019624" cy="1169551"/>
          </a:xfrm>
          <a:prstGeom prst="rect">
            <a:avLst/>
          </a:prstGeom>
          <a:noFill/>
        </p:spPr>
        <p:txBody>
          <a:bodyPr wrap="square">
            <a:spAutoFit/>
          </a:bodyPr>
          <a:lstStyle/>
          <a:p>
            <a:pPr marR="0" algn="l" rtl="0"/>
            <a:r>
              <a:rPr lang="en-US" sz="1400" b="1" i="0" u="none" strike="noStrike" cap="all" dirty="0">
                <a:solidFill>
                  <a:srgbClr val="0D383F"/>
                </a:solidFill>
                <a:latin typeface="GT America" panose="00000500000000000000" pitchFamily="50" charset="0"/>
              </a:rPr>
              <a:t>Matt Gertken</a:t>
            </a:r>
            <a:br>
              <a:rPr lang="en-US" sz="1400" b="1" i="0" u="none" strike="noStrike" cap="all" dirty="0">
                <a:solidFill>
                  <a:srgbClr val="0D383F"/>
                </a:solidFill>
                <a:latin typeface="GT America" panose="00000500000000000000" pitchFamily="50" charset="0"/>
              </a:rPr>
            </a:br>
            <a:r>
              <a:rPr lang="en-US" sz="1400" b="0" i="0" u="none" strike="noStrike" dirty="0">
                <a:solidFill>
                  <a:srgbClr val="0D383F"/>
                </a:solidFill>
                <a:latin typeface="GT America Light" panose="00000400000000000000" pitchFamily="50" charset="0"/>
              </a:rPr>
              <a:t>Chief Geopolitical/US Political Strategist, </a:t>
            </a:r>
            <a:br>
              <a:rPr lang="en-US" sz="1400" b="0" i="0" u="none" strike="noStrike" dirty="0">
                <a:solidFill>
                  <a:srgbClr val="0D383F"/>
                </a:solidFill>
                <a:latin typeface="GT America Light" panose="00000400000000000000" pitchFamily="50" charset="0"/>
              </a:rPr>
            </a:br>
            <a:r>
              <a:rPr lang="en-US" sz="1400" b="0" i="0" u="none" strike="noStrike" dirty="0">
                <a:solidFill>
                  <a:srgbClr val="0D383F"/>
                </a:solidFill>
                <a:latin typeface="GT America Light" panose="00000400000000000000" pitchFamily="50" charset="0"/>
              </a:rPr>
              <a:t>BCA Research </a:t>
            </a:r>
          </a:p>
          <a:p>
            <a:pPr marR="0" algn="l" rtl="0"/>
            <a:endParaRPr lang="en-US" sz="1400" b="0" i="0" u="none" strike="noStrike" dirty="0">
              <a:solidFill>
                <a:srgbClr val="0D383F"/>
              </a:solidFill>
              <a:latin typeface="GT America Light" panose="00000400000000000000" pitchFamily="50" charset="0"/>
            </a:endParaRPr>
          </a:p>
        </p:txBody>
      </p:sp>
      <p:sp>
        <p:nvSpPr>
          <p:cNvPr id="36" name="TextBox 35">
            <a:extLst>
              <a:ext uri="{FF2B5EF4-FFF2-40B4-BE49-F238E27FC236}">
                <a16:creationId xmlns:a16="http://schemas.microsoft.com/office/drawing/2014/main" id="{09A60ED4-EADC-07D1-623A-D9FEDCB342FC}"/>
              </a:ext>
            </a:extLst>
          </p:cNvPr>
          <p:cNvSpPr txBox="1"/>
          <p:nvPr/>
        </p:nvSpPr>
        <p:spPr>
          <a:xfrm>
            <a:off x="243837" y="4953000"/>
            <a:ext cx="1470663" cy="279848"/>
          </a:xfrm>
          <a:prstGeom prst="rect">
            <a:avLst/>
          </a:prstGeom>
          <a:noFill/>
        </p:spPr>
        <p:txBody>
          <a:bodyPr wrap="square">
            <a:spAutoFit/>
          </a:bodyPr>
          <a:lstStyle/>
          <a:p>
            <a:pPr marR="0" algn="l" rtl="0"/>
            <a:r>
              <a:rPr lang="en-US" sz="1800" b="0" i="0" u="none" strike="noStrike" baseline="30000" dirty="0">
                <a:solidFill>
                  <a:srgbClr val="4F758B"/>
                </a:solidFill>
                <a:latin typeface="GT America Light" panose="00000400000000000000" pitchFamily="50" charset="0"/>
              </a:rPr>
              <a:t>Chaired by</a:t>
            </a:r>
          </a:p>
        </p:txBody>
      </p:sp>
      <p:sp>
        <p:nvSpPr>
          <p:cNvPr id="4" name="TextBox 3">
            <a:extLst>
              <a:ext uri="{FF2B5EF4-FFF2-40B4-BE49-F238E27FC236}">
                <a16:creationId xmlns:a16="http://schemas.microsoft.com/office/drawing/2014/main" id="{50DD0E74-98D2-5CC2-26CD-8AF278A5E628}"/>
              </a:ext>
            </a:extLst>
          </p:cNvPr>
          <p:cNvSpPr txBox="1"/>
          <p:nvPr/>
        </p:nvSpPr>
        <p:spPr>
          <a:xfrm>
            <a:off x="8770376" y="5097037"/>
            <a:ext cx="2716774" cy="1169551"/>
          </a:xfrm>
          <a:prstGeom prst="rect">
            <a:avLst/>
          </a:prstGeom>
          <a:noFill/>
        </p:spPr>
        <p:txBody>
          <a:bodyPr wrap="square">
            <a:spAutoFit/>
          </a:bodyPr>
          <a:lstStyle/>
          <a:p>
            <a:pPr marR="0" algn="l" rtl="0"/>
            <a:r>
              <a:rPr lang="en-US" sz="1400" b="1" i="0" u="none" strike="noStrike" cap="all" dirty="0">
                <a:solidFill>
                  <a:srgbClr val="0D383F"/>
                </a:solidFill>
                <a:latin typeface="GT America" panose="00000500000000000000" pitchFamily="50" charset="0"/>
              </a:rPr>
              <a:t>Mo Wright</a:t>
            </a:r>
            <a:br>
              <a:rPr lang="en-US" sz="1400" b="0" i="0" u="none" strike="noStrike" dirty="0">
                <a:solidFill>
                  <a:srgbClr val="0D383F"/>
                </a:solidFill>
                <a:latin typeface="GT America" panose="00000500000000000000" pitchFamily="50" charset="0"/>
              </a:rPr>
            </a:br>
            <a:r>
              <a:rPr lang="en-US" sz="1400" b="0" i="0" u="none" strike="noStrike" dirty="0">
                <a:solidFill>
                  <a:srgbClr val="0D383F"/>
                </a:solidFill>
                <a:latin typeface="GT America Light" panose="00000400000000000000" pitchFamily="50" charset="0"/>
              </a:rPr>
              <a:t>Former Civilian Head </a:t>
            </a:r>
            <a:br>
              <a:rPr lang="en-US" sz="1400" b="0" i="0" u="none" strike="noStrike" dirty="0">
                <a:solidFill>
                  <a:srgbClr val="0D383F"/>
                </a:solidFill>
                <a:latin typeface="GT America Light" panose="00000400000000000000" pitchFamily="50" charset="0"/>
              </a:rPr>
            </a:br>
            <a:r>
              <a:rPr lang="en-US" sz="1400" b="0" i="0" u="none" strike="noStrike" dirty="0">
                <a:solidFill>
                  <a:srgbClr val="0D383F"/>
                </a:solidFill>
                <a:latin typeface="GT America Light" panose="00000400000000000000" pitchFamily="50" charset="0"/>
              </a:rPr>
              <a:t>of US Ground Intelligence</a:t>
            </a:r>
          </a:p>
          <a:p>
            <a:pPr marR="0" algn="l" rtl="0"/>
            <a:endParaRPr lang="en-US" sz="1400" b="0" i="0" u="none" strike="noStrike" dirty="0">
              <a:solidFill>
                <a:srgbClr val="0D383F"/>
              </a:solidFill>
              <a:latin typeface="GT America Light" panose="00000400000000000000" pitchFamily="50" charset="0"/>
            </a:endParaRPr>
          </a:p>
          <a:p>
            <a:pPr marR="0" algn="l" rtl="0"/>
            <a:endParaRPr lang="en-US" sz="1400" b="0" i="0" u="none" strike="noStrike" dirty="0">
              <a:solidFill>
                <a:srgbClr val="0D383F"/>
              </a:solidFill>
              <a:latin typeface="GT America Light" panose="00000400000000000000" pitchFamily="50" charset="0"/>
            </a:endParaRPr>
          </a:p>
        </p:txBody>
      </p:sp>
      <p:sp>
        <p:nvSpPr>
          <p:cNvPr id="6" name="Oval 5">
            <a:extLst>
              <a:ext uri="{FF2B5EF4-FFF2-40B4-BE49-F238E27FC236}">
                <a16:creationId xmlns:a16="http://schemas.microsoft.com/office/drawing/2014/main" id="{2524136E-C56F-2D54-34D1-E4334A222FB4}"/>
              </a:ext>
            </a:extLst>
          </p:cNvPr>
          <p:cNvSpPr/>
          <p:nvPr/>
        </p:nvSpPr>
        <p:spPr>
          <a:xfrm>
            <a:off x="8770375" y="3571871"/>
            <a:ext cx="1360657" cy="1360657"/>
          </a:xfrm>
          <a:prstGeom prst="ellipse">
            <a:avLst/>
          </a:prstGeom>
          <a:noFill/>
          <a:ln>
            <a:solidFill>
              <a:srgbClr val="00B2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with long hair smiling&#10;&#10;Description automatically generated">
            <a:extLst>
              <a:ext uri="{FF2B5EF4-FFF2-40B4-BE49-F238E27FC236}">
                <a16:creationId xmlns:a16="http://schemas.microsoft.com/office/drawing/2014/main" id="{71A3064D-B8EA-3D0A-CA94-D5BAEBF27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517" y="3581397"/>
            <a:ext cx="1371603" cy="1371603"/>
          </a:xfrm>
          <a:prstGeom prst="rect">
            <a:avLst/>
          </a:prstGeom>
        </p:spPr>
      </p:pic>
      <p:pic>
        <p:nvPicPr>
          <p:cNvPr id="19" name="Picture 18" descr="A person smiling for a picture&#10;&#10;Description automatically generated">
            <a:extLst>
              <a:ext uri="{FF2B5EF4-FFF2-40B4-BE49-F238E27FC236}">
                <a16:creationId xmlns:a16="http://schemas.microsoft.com/office/drawing/2014/main" id="{7FDC0151-340A-A18E-1347-98AA9B398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388" y="3581397"/>
            <a:ext cx="1371603" cy="1371603"/>
          </a:xfrm>
          <a:prstGeom prst="rect">
            <a:avLst/>
          </a:prstGeom>
        </p:spPr>
      </p:pic>
      <p:pic>
        <p:nvPicPr>
          <p:cNvPr id="23" name="Picture 22" descr="A person in a suit and tie&#10;&#10;Description automatically generated">
            <a:extLst>
              <a:ext uri="{FF2B5EF4-FFF2-40B4-BE49-F238E27FC236}">
                <a16:creationId xmlns:a16="http://schemas.microsoft.com/office/drawing/2014/main" id="{2D787918-C719-3985-A063-24FA44D35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784" y="3581600"/>
            <a:ext cx="1371603" cy="1371603"/>
          </a:xfrm>
          <a:prstGeom prst="rect">
            <a:avLst/>
          </a:prstGeom>
        </p:spPr>
      </p:pic>
      <p:grpSp>
        <p:nvGrpSpPr>
          <p:cNvPr id="8" name="Group 7">
            <a:extLst>
              <a:ext uri="{FF2B5EF4-FFF2-40B4-BE49-F238E27FC236}">
                <a16:creationId xmlns:a16="http://schemas.microsoft.com/office/drawing/2014/main" id="{97FC8C25-5B6D-CC0D-7491-99A4F2A1ED12}"/>
              </a:ext>
            </a:extLst>
          </p:cNvPr>
          <p:cNvGrpSpPr/>
          <p:nvPr/>
        </p:nvGrpSpPr>
        <p:grpSpPr>
          <a:xfrm>
            <a:off x="399463" y="3564534"/>
            <a:ext cx="1159409" cy="1147467"/>
            <a:chOff x="8452443" y="1245463"/>
            <a:chExt cx="1159409" cy="1147467"/>
          </a:xfrm>
        </p:grpSpPr>
        <p:pic>
          <p:nvPicPr>
            <p:cNvPr id="9" name="Picture 8" descr="A person wearing glasses and a suit&#10;&#10;Description automatically generated">
              <a:extLst>
                <a:ext uri="{FF2B5EF4-FFF2-40B4-BE49-F238E27FC236}">
                  <a16:creationId xmlns:a16="http://schemas.microsoft.com/office/drawing/2014/main" id="{EFF0FD1B-F39A-16C8-CD40-062F6B81F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385" y="1245463"/>
              <a:ext cx="1147467" cy="1147467"/>
            </a:xfrm>
            <a:prstGeom prst="rect">
              <a:avLst/>
            </a:prstGeom>
          </p:spPr>
        </p:pic>
        <p:sp>
          <p:nvSpPr>
            <p:cNvPr id="10" name="Oval 9">
              <a:extLst>
                <a:ext uri="{FF2B5EF4-FFF2-40B4-BE49-F238E27FC236}">
                  <a16:creationId xmlns:a16="http://schemas.microsoft.com/office/drawing/2014/main" id="{905669DD-43F9-E293-5403-7DD3D914CA66}"/>
                </a:ext>
              </a:extLst>
            </p:cNvPr>
            <p:cNvSpPr/>
            <p:nvPr/>
          </p:nvSpPr>
          <p:spPr>
            <a:xfrm>
              <a:off x="8452443" y="1247663"/>
              <a:ext cx="1140794" cy="1140794"/>
            </a:xfrm>
            <a:prstGeom prst="ellipse">
              <a:avLst/>
            </a:prstGeom>
            <a:noFill/>
            <a:ln w="12700">
              <a:solidFill>
                <a:srgbClr val="00B2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68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A2A65-4768-BA06-812D-F083A8D2D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1161288"/>
          </a:xfrm>
          <a:prstGeom prst="rect">
            <a:avLst/>
          </a:prstGeom>
        </p:spPr>
      </p:pic>
      <p:sp>
        <p:nvSpPr>
          <p:cNvPr id="9" name="TextBox 8">
            <a:extLst>
              <a:ext uri="{FF2B5EF4-FFF2-40B4-BE49-F238E27FC236}">
                <a16:creationId xmlns:a16="http://schemas.microsoft.com/office/drawing/2014/main" id="{9E7D3DF9-1011-4DC6-95F7-443732893B5A}"/>
              </a:ext>
            </a:extLst>
          </p:cNvPr>
          <p:cNvSpPr txBox="1"/>
          <p:nvPr/>
        </p:nvSpPr>
        <p:spPr>
          <a:xfrm>
            <a:off x="355082" y="319034"/>
            <a:ext cx="6094602" cy="523220"/>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Strategic Engagement Failed</a:t>
            </a:r>
          </a:p>
        </p:txBody>
      </p:sp>
      <p:sp>
        <p:nvSpPr>
          <p:cNvPr id="7" name="Freeform 5">
            <a:extLst>
              <a:ext uri="{FF2B5EF4-FFF2-40B4-BE49-F238E27FC236}">
                <a16:creationId xmlns:a16="http://schemas.microsoft.com/office/drawing/2014/main" id="{C7830635-5C00-1428-74C7-162234088CBE}"/>
              </a:ext>
            </a:extLst>
          </p:cNvPr>
          <p:cNvSpPr>
            <a:spLocks/>
          </p:cNvSpPr>
          <p:nvPr/>
        </p:nvSpPr>
        <p:spPr bwMode="auto">
          <a:xfrm>
            <a:off x="1065213" y="5507038"/>
            <a:ext cx="4535487" cy="87313"/>
          </a:xfrm>
          <a:custGeom>
            <a:avLst/>
            <a:gdLst>
              <a:gd name="T0" fmla="*/ 0 w 2857"/>
              <a:gd name="T1" fmla="*/ 55 h 55"/>
              <a:gd name="T2" fmla="*/ 0 w 2857"/>
              <a:gd name="T3" fmla="*/ 0 h 55"/>
              <a:gd name="T4" fmla="*/ 0 w 2857"/>
              <a:gd name="T5" fmla="*/ 55 h 55"/>
              <a:gd name="T6" fmla="*/ 337 w 2857"/>
              <a:gd name="T7" fmla="*/ 55 h 55"/>
              <a:gd name="T8" fmla="*/ 337 w 2857"/>
              <a:gd name="T9" fmla="*/ 0 h 55"/>
              <a:gd name="T10" fmla="*/ 337 w 2857"/>
              <a:gd name="T11" fmla="*/ 55 h 55"/>
              <a:gd name="T12" fmla="*/ 666 w 2857"/>
              <a:gd name="T13" fmla="*/ 55 h 55"/>
              <a:gd name="T14" fmla="*/ 666 w 2857"/>
              <a:gd name="T15" fmla="*/ 0 h 55"/>
              <a:gd name="T16" fmla="*/ 666 w 2857"/>
              <a:gd name="T17" fmla="*/ 55 h 55"/>
              <a:gd name="T18" fmla="*/ 1004 w 2857"/>
              <a:gd name="T19" fmla="*/ 55 h 55"/>
              <a:gd name="T20" fmla="*/ 1004 w 2857"/>
              <a:gd name="T21" fmla="*/ 0 h 55"/>
              <a:gd name="T22" fmla="*/ 1004 w 2857"/>
              <a:gd name="T23" fmla="*/ 55 h 55"/>
              <a:gd name="T24" fmla="*/ 1342 w 2857"/>
              <a:gd name="T25" fmla="*/ 55 h 55"/>
              <a:gd name="T26" fmla="*/ 1342 w 2857"/>
              <a:gd name="T27" fmla="*/ 0 h 55"/>
              <a:gd name="T28" fmla="*/ 1342 w 2857"/>
              <a:gd name="T29" fmla="*/ 55 h 55"/>
              <a:gd name="T30" fmla="*/ 1680 w 2857"/>
              <a:gd name="T31" fmla="*/ 55 h 55"/>
              <a:gd name="T32" fmla="*/ 1680 w 2857"/>
              <a:gd name="T33" fmla="*/ 0 h 55"/>
              <a:gd name="T34" fmla="*/ 1680 w 2857"/>
              <a:gd name="T35" fmla="*/ 55 h 55"/>
              <a:gd name="T36" fmla="*/ 2017 w 2857"/>
              <a:gd name="T37" fmla="*/ 55 h 55"/>
              <a:gd name="T38" fmla="*/ 2017 w 2857"/>
              <a:gd name="T39" fmla="*/ 0 h 55"/>
              <a:gd name="T40" fmla="*/ 2017 w 2857"/>
              <a:gd name="T41" fmla="*/ 55 h 55"/>
              <a:gd name="T42" fmla="*/ 2355 w 2857"/>
              <a:gd name="T43" fmla="*/ 55 h 55"/>
              <a:gd name="T44" fmla="*/ 2355 w 2857"/>
              <a:gd name="T45" fmla="*/ 0 h 55"/>
              <a:gd name="T46" fmla="*/ 2355 w 2857"/>
              <a:gd name="T47" fmla="*/ 55 h 55"/>
              <a:gd name="T48" fmla="*/ 2693 w 2857"/>
              <a:gd name="T49" fmla="*/ 55 h 55"/>
              <a:gd name="T50" fmla="*/ 2693 w 2857"/>
              <a:gd name="T51" fmla="*/ 0 h 55"/>
              <a:gd name="T52" fmla="*/ 2693 w 2857"/>
              <a:gd name="T53" fmla="*/ 55 h 55"/>
              <a:gd name="T54" fmla="*/ 2857 w 2857"/>
              <a:gd name="T55" fmla="*/ 55 h 55"/>
              <a:gd name="T56" fmla="*/ 2857 w 2857"/>
              <a:gd name="T57" fmla="*/ 0 h 55"/>
              <a:gd name="T58" fmla="*/ 2857 w 2857"/>
              <a:gd name="T5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55">
                <a:moveTo>
                  <a:pt x="0" y="55"/>
                </a:moveTo>
                <a:lnTo>
                  <a:pt x="0" y="0"/>
                </a:lnTo>
                <a:lnTo>
                  <a:pt x="0" y="55"/>
                </a:lnTo>
                <a:lnTo>
                  <a:pt x="337" y="55"/>
                </a:lnTo>
                <a:lnTo>
                  <a:pt x="337" y="0"/>
                </a:lnTo>
                <a:lnTo>
                  <a:pt x="337" y="55"/>
                </a:lnTo>
                <a:lnTo>
                  <a:pt x="666" y="55"/>
                </a:lnTo>
                <a:lnTo>
                  <a:pt x="666" y="0"/>
                </a:lnTo>
                <a:lnTo>
                  <a:pt x="666" y="55"/>
                </a:lnTo>
                <a:lnTo>
                  <a:pt x="1004" y="55"/>
                </a:lnTo>
                <a:lnTo>
                  <a:pt x="1004" y="0"/>
                </a:lnTo>
                <a:lnTo>
                  <a:pt x="1004" y="55"/>
                </a:lnTo>
                <a:lnTo>
                  <a:pt x="1342" y="55"/>
                </a:lnTo>
                <a:lnTo>
                  <a:pt x="1342" y="0"/>
                </a:lnTo>
                <a:lnTo>
                  <a:pt x="1342" y="55"/>
                </a:lnTo>
                <a:lnTo>
                  <a:pt x="1680" y="55"/>
                </a:lnTo>
                <a:lnTo>
                  <a:pt x="1680" y="0"/>
                </a:lnTo>
                <a:lnTo>
                  <a:pt x="1680" y="55"/>
                </a:lnTo>
                <a:lnTo>
                  <a:pt x="2017" y="55"/>
                </a:lnTo>
                <a:lnTo>
                  <a:pt x="2017" y="0"/>
                </a:lnTo>
                <a:lnTo>
                  <a:pt x="2017" y="55"/>
                </a:lnTo>
                <a:lnTo>
                  <a:pt x="2355" y="55"/>
                </a:lnTo>
                <a:lnTo>
                  <a:pt x="2355" y="0"/>
                </a:lnTo>
                <a:lnTo>
                  <a:pt x="2355" y="55"/>
                </a:lnTo>
                <a:lnTo>
                  <a:pt x="2693" y="55"/>
                </a:lnTo>
                <a:lnTo>
                  <a:pt x="2693" y="0"/>
                </a:lnTo>
                <a:lnTo>
                  <a:pt x="2693" y="55"/>
                </a:lnTo>
                <a:lnTo>
                  <a:pt x="2857" y="55"/>
                </a:lnTo>
                <a:lnTo>
                  <a:pt x="2857" y="0"/>
                </a:lnTo>
                <a:lnTo>
                  <a:pt x="2857" y="55"/>
                </a:lnTo>
              </a:path>
            </a:pathLst>
          </a:custGeom>
          <a:noFill/>
          <a:ln w="11176">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a:extLst>
              <a:ext uri="{FF2B5EF4-FFF2-40B4-BE49-F238E27FC236}">
                <a16:creationId xmlns:a16="http://schemas.microsoft.com/office/drawing/2014/main" id="{81D1D3BA-1DBC-6B8A-DC33-0C950BF86870}"/>
              </a:ext>
            </a:extLst>
          </p:cNvPr>
          <p:cNvSpPr>
            <a:spLocks noChangeShapeType="1"/>
          </p:cNvSpPr>
          <p:nvPr/>
        </p:nvSpPr>
        <p:spPr bwMode="auto">
          <a:xfrm>
            <a:off x="1065213" y="1463675"/>
            <a:ext cx="4535487" cy="0"/>
          </a:xfrm>
          <a:prstGeom prst="line">
            <a:avLst/>
          </a:prstGeom>
          <a:noFill/>
          <a:ln w="11176">
            <a:solidFill>
              <a:srgbClr val="0D38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E7CB70F9-CCBC-3F16-5AC1-949A3746FB01}"/>
              </a:ext>
            </a:extLst>
          </p:cNvPr>
          <p:cNvSpPr>
            <a:spLocks/>
          </p:cNvSpPr>
          <p:nvPr/>
        </p:nvSpPr>
        <p:spPr bwMode="auto">
          <a:xfrm>
            <a:off x="1065213" y="1463675"/>
            <a:ext cx="68262" cy="4130675"/>
          </a:xfrm>
          <a:custGeom>
            <a:avLst/>
            <a:gdLst>
              <a:gd name="T0" fmla="*/ 0 w 43"/>
              <a:gd name="T1" fmla="*/ 0 h 2602"/>
              <a:gd name="T2" fmla="*/ 43 w 43"/>
              <a:gd name="T3" fmla="*/ 0 h 2602"/>
              <a:gd name="T4" fmla="*/ 0 w 43"/>
              <a:gd name="T5" fmla="*/ 0 h 2602"/>
              <a:gd name="T6" fmla="*/ 0 w 43"/>
              <a:gd name="T7" fmla="*/ 472 h 2602"/>
              <a:gd name="T8" fmla="*/ 43 w 43"/>
              <a:gd name="T9" fmla="*/ 472 h 2602"/>
              <a:gd name="T10" fmla="*/ 0 w 43"/>
              <a:gd name="T11" fmla="*/ 472 h 2602"/>
              <a:gd name="T12" fmla="*/ 0 w 43"/>
              <a:gd name="T13" fmla="*/ 944 h 2602"/>
              <a:gd name="T14" fmla="*/ 43 w 43"/>
              <a:gd name="T15" fmla="*/ 944 h 2602"/>
              <a:gd name="T16" fmla="*/ 0 w 43"/>
              <a:gd name="T17" fmla="*/ 944 h 2602"/>
              <a:gd name="T18" fmla="*/ 0 w 43"/>
              <a:gd name="T19" fmla="*/ 1415 h 2602"/>
              <a:gd name="T20" fmla="*/ 43 w 43"/>
              <a:gd name="T21" fmla="*/ 1415 h 2602"/>
              <a:gd name="T22" fmla="*/ 0 w 43"/>
              <a:gd name="T23" fmla="*/ 1415 h 2602"/>
              <a:gd name="T24" fmla="*/ 0 w 43"/>
              <a:gd name="T25" fmla="*/ 1887 h 2602"/>
              <a:gd name="T26" fmla="*/ 43 w 43"/>
              <a:gd name="T27" fmla="*/ 1887 h 2602"/>
              <a:gd name="T28" fmla="*/ 0 w 43"/>
              <a:gd name="T29" fmla="*/ 1887 h 2602"/>
              <a:gd name="T30" fmla="*/ 0 w 43"/>
              <a:gd name="T31" fmla="*/ 2366 h 2602"/>
              <a:gd name="T32" fmla="*/ 43 w 43"/>
              <a:gd name="T33" fmla="*/ 2366 h 2602"/>
              <a:gd name="T34" fmla="*/ 0 w 43"/>
              <a:gd name="T35" fmla="*/ 2366 h 2602"/>
              <a:gd name="T36" fmla="*/ 0 w 43"/>
              <a:gd name="T37" fmla="*/ 2602 h 2602"/>
              <a:gd name="T38" fmla="*/ 43 w 43"/>
              <a:gd name="T39" fmla="*/ 2602 h 2602"/>
              <a:gd name="T40" fmla="*/ 0 w 43"/>
              <a:gd name="T41" fmla="*/ 2602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602">
                <a:moveTo>
                  <a:pt x="0" y="0"/>
                </a:moveTo>
                <a:lnTo>
                  <a:pt x="43" y="0"/>
                </a:lnTo>
                <a:lnTo>
                  <a:pt x="0" y="0"/>
                </a:lnTo>
                <a:lnTo>
                  <a:pt x="0" y="472"/>
                </a:lnTo>
                <a:lnTo>
                  <a:pt x="43" y="472"/>
                </a:lnTo>
                <a:lnTo>
                  <a:pt x="0" y="472"/>
                </a:lnTo>
                <a:lnTo>
                  <a:pt x="0" y="944"/>
                </a:lnTo>
                <a:lnTo>
                  <a:pt x="43" y="944"/>
                </a:lnTo>
                <a:lnTo>
                  <a:pt x="0" y="944"/>
                </a:lnTo>
                <a:lnTo>
                  <a:pt x="0" y="1415"/>
                </a:lnTo>
                <a:lnTo>
                  <a:pt x="43" y="1415"/>
                </a:lnTo>
                <a:lnTo>
                  <a:pt x="0" y="1415"/>
                </a:lnTo>
                <a:lnTo>
                  <a:pt x="0" y="1887"/>
                </a:lnTo>
                <a:lnTo>
                  <a:pt x="43" y="1887"/>
                </a:lnTo>
                <a:lnTo>
                  <a:pt x="0" y="1887"/>
                </a:lnTo>
                <a:lnTo>
                  <a:pt x="0" y="2366"/>
                </a:lnTo>
                <a:lnTo>
                  <a:pt x="43" y="2366"/>
                </a:lnTo>
                <a:lnTo>
                  <a:pt x="0" y="2366"/>
                </a:lnTo>
                <a:lnTo>
                  <a:pt x="0" y="2602"/>
                </a:lnTo>
                <a:lnTo>
                  <a:pt x="43" y="2602"/>
                </a:lnTo>
                <a:lnTo>
                  <a:pt x="0" y="2602"/>
                </a:lnTo>
              </a:path>
            </a:pathLst>
          </a:custGeom>
          <a:noFill/>
          <a:ln w="11176">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06094294-2F71-481F-8261-17915A659BF3}"/>
              </a:ext>
            </a:extLst>
          </p:cNvPr>
          <p:cNvSpPr>
            <a:spLocks/>
          </p:cNvSpPr>
          <p:nvPr/>
        </p:nvSpPr>
        <p:spPr bwMode="auto">
          <a:xfrm>
            <a:off x="5532438" y="1463675"/>
            <a:ext cx="68262" cy="4130675"/>
          </a:xfrm>
          <a:custGeom>
            <a:avLst/>
            <a:gdLst>
              <a:gd name="T0" fmla="*/ 43 w 43"/>
              <a:gd name="T1" fmla="*/ 0 h 2602"/>
              <a:gd name="T2" fmla="*/ 0 w 43"/>
              <a:gd name="T3" fmla="*/ 0 h 2602"/>
              <a:gd name="T4" fmla="*/ 43 w 43"/>
              <a:gd name="T5" fmla="*/ 0 h 2602"/>
              <a:gd name="T6" fmla="*/ 43 w 43"/>
              <a:gd name="T7" fmla="*/ 472 h 2602"/>
              <a:gd name="T8" fmla="*/ 0 w 43"/>
              <a:gd name="T9" fmla="*/ 472 h 2602"/>
              <a:gd name="T10" fmla="*/ 43 w 43"/>
              <a:gd name="T11" fmla="*/ 472 h 2602"/>
              <a:gd name="T12" fmla="*/ 43 w 43"/>
              <a:gd name="T13" fmla="*/ 944 h 2602"/>
              <a:gd name="T14" fmla="*/ 0 w 43"/>
              <a:gd name="T15" fmla="*/ 944 h 2602"/>
              <a:gd name="T16" fmla="*/ 43 w 43"/>
              <a:gd name="T17" fmla="*/ 944 h 2602"/>
              <a:gd name="T18" fmla="*/ 43 w 43"/>
              <a:gd name="T19" fmla="*/ 1415 h 2602"/>
              <a:gd name="T20" fmla="*/ 0 w 43"/>
              <a:gd name="T21" fmla="*/ 1415 h 2602"/>
              <a:gd name="T22" fmla="*/ 43 w 43"/>
              <a:gd name="T23" fmla="*/ 1415 h 2602"/>
              <a:gd name="T24" fmla="*/ 43 w 43"/>
              <a:gd name="T25" fmla="*/ 1887 h 2602"/>
              <a:gd name="T26" fmla="*/ 0 w 43"/>
              <a:gd name="T27" fmla="*/ 1887 h 2602"/>
              <a:gd name="T28" fmla="*/ 43 w 43"/>
              <a:gd name="T29" fmla="*/ 1887 h 2602"/>
              <a:gd name="T30" fmla="*/ 43 w 43"/>
              <a:gd name="T31" fmla="*/ 2366 h 2602"/>
              <a:gd name="T32" fmla="*/ 0 w 43"/>
              <a:gd name="T33" fmla="*/ 2366 h 2602"/>
              <a:gd name="T34" fmla="*/ 43 w 43"/>
              <a:gd name="T35" fmla="*/ 2366 h 2602"/>
              <a:gd name="T36" fmla="*/ 43 w 43"/>
              <a:gd name="T37" fmla="*/ 2602 h 2602"/>
              <a:gd name="T38" fmla="*/ 0 w 43"/>
              <a:gd name="T39" fmla="*/ 2602 h 2602"/>
              <a:gd name="T40" fmla="*/ 43 w 43"/>
              <a:gd name="T41" fmla="*/ 2602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602">
                <a:moveTo>
                  <a:pt x="43" y="0"/>
                </a:moveTo>
                <a:lnTo>
                  <a:pt x="0" y="0"/>
                </a:lnTo>
                <a:lnTo>
                  <a:pt x="43" y="0"/>
                </a:lnTo>
                <a:lnTo>
                  <a:pt x="43" y="472"/>
                </a:lnTo>
                <a:lnTo>
                  <a:pt x="0" y="472"/>
                </a:lnTo>
                <a:lnTo>
                  <a:pt x="43" y="472"/>
                </a:lnTo>
                <a:lnTo>
                  <a:pt x="43" y="944"/>
                </a:lnTo>
                <a:lnTo>
                  <a:pt x="0" y="944"/>
                </a:lnTo>
                <a:lnTo>
                  <a:pt x="43" y="944"/>
                </a:lnTo>
                <a:lnTo>
                  <a:pt x="43" y="1415"/>
                </a:lnTo>
                <a:lnTo>
                  <a:pt x="0" y="1415"/>
                </a:lnTo>
                <a:lnTo>
                  <a:pt x="43" y="1415"/>
                </a:lnTo>
                <a:lnTo>
                  <a:pt x="43" y="1887"/>
                </a:lnTo>
                <a:lnTo>
                  <a:pt x="0" y="1887"/>
                </a:lnTo>
                <a:lnTo>
                  <a:pt x="43" y="1887"/>
                </a:lnTo>
                <a:lnTo>
                  <a:pt x="43" y="2366"/>
                </a:lnTo>
                <a:lnTo>
                  <a:pt x="0" y="2366"/>
                </a:lnTo>
                <a:lnTo>
                  <a:pt x="43" y="2366"/>
                </a:lnTo>
                <a:lnTo>
                  <a:pt x="43" y="2602"/>
                </a:lnTo>
                <a:lnTo>
                  <a:pt x="0" y="2602"/>
                </a:lnTo>
                <a:lnTo>
                  <a:pt x="43" y="2602"/>
                </a:lnTo>
              </a:path>
            </a:pathLst>
          </a:custGeom>
          <a:noFill/>
          <a:ln w="11176">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
            <a:extLst>
              <a:ext uri="{FF2B5EF4-FFF2-40B4-BE49-F238E27FC236}">
                <a16:creationId xmlns:a16="http://schemas.microsoft.com/office/drawing/2014/main" id="{C42FFD14-B8DB-5802-20B0-E8C1D3FCA2E2}"/>
              </a:ext>
            </a:extLst>
          </p:cNvPr>
          <p:cNvSpPr>
            <a:spLocks noChangeArrowheads="1"/>
          </p:cNvSpPr>
          <p:nvPr/>
        </p:nvSpPr>
        <p:spPr bwMode="auto">
          <a:xfrm>
            <a:off x="814222" y="2125663"/>
            <a:ext cx="1811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20</a:t>
            </a:r>
            <a:endParaRPr kumimoji="0" lang="en-US" altLang="en-US" sz="1200" b="0" i="0" u="none" strike="noStrike" cap="none" normalizeH="0" baseline="0" dirty="0">
              <a:ln>
                <a:noFill/>
              </a:ln>
              <a:solidFill>
                <a:schemeClr val="tx1"/>
              </a:solidFill>
              <a:effectLst/>
            </a:endParaRPr>
          </a:p>
        </p:txBody>
      </p:sp>
      <p:sp>
        <p:nvSpPr>
          <p:cNvPr id="15" name="Rectangle 11">
            <a:extLst>
              <a:ext uri="{FF2B5EF4-FFF2-40B4-BE49-F238E27FC236}">
                <a16:creationId xmlns:a16="http://schemas.microsoft.com/office/drawing/2014/main" id="{073A7E58-0E79-7807-8D6C-E3255BC6869B}"/>
              </a:ext>
            </a:extLst>
          </p:cNvPr>
          <p:cNvSpPr>
            <a:spLocks noChangeArrowheads="1"/>
          </p:cNvSpPr>
          <p:nvPr/>
        </p:nvSpPr>
        <p:spPr bwMode="auto">
          <a:xfrm>
            <a:off x="827046" y="2874963"/>
            <a:ext cx="1683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16</a:t>
            </a:r>
            <a:endParaRPr kumimoji="0" lang="en-US" altLang="en-US" sz="1200" b="0" i="0" u="none" strike="noStrike" cap="none" normalizeH="0" baseline="0">
              <a:ln>
                <a:noFill/>
              </a:ln>
              <a:solidFill>
                <a:schemeClr val="tx1"/>
              </a:solidFill>
              <a:effectLst/>
            </a:endParaRPr>
          </a:p>
        </p:txBody>
      </p:sp>
      <p:sp>
        <p:nvSpPr>
          <p:cNvPr id="16" name="Rectangle 12">
            <a:extLst>
              <a:ext uri="{FF2B5EF4-FFF2-40B4-BE49-F238E27FC236}">
                <a16:creationId xmlns:a16="http://schemas.microsoft.com/office/drawing/2014/main" id="{110421FB-CDDE-45E9-EE02-537098FB3121}"/>
              </a:ext>
            </a:extLst>
          </p:cNvPr>
          <p:cNvSpPr>
            <a:spLocks noChangeArrowheads="1"/>
          </p:cNvSpPr>
          <p:nvPr/>
        </p:nvSpPr>
        <p:spPr bwMode="auto">
          <a:xfrm>
            <a:off x="833458" y="3622675"/>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12</a:t>
            </a:r>
            <a:endParaRPr kumimoji="0" lang="en-US" altLang="en-US" sz="1200" b="0" i="0" u="none" strike="noStrike" cap="none" normalizeH="0" baseline="0">
              <a:ln>
                <a:noFill/>
              </a:ln>
              <a:solidFill>
                <a:schemeClr val="tx1"/>
              </a:solidFill>
              <a:effectLst/>
            </a:endParaRPr>
          </a:p>
        </p:txBody>
      </p:sp>
      <p:sp>
        <p:nvSpPr>
          <p:cNvPr id="17" name="Rectangle 13">
            <a:extLst>
              <a:ext uri="{FF2B5EF4-FFF2-40B4-BE49-F238E27FC236}">
                <a16:creationId xmlns:a16="http://schemas.microsoft.com/office/drawing/2014/main" id="{FF01B706-0450-A4F0-2826-0D6520947697}"/>
              </a:ext>
            </a:extLst>
          </p:cNvPr>
          <p:cNvSpPr>
            <a:spLocks noChangeArrowheads="1"/>
          </p:cNvSpPr>
          <p:nvPr/>
        </p:nvSpPr>
        <p:spPr bwMode="auto">
          <a:xfrm>
            <a:off x="865518" y="4371975"/>
            <a:ext cx="1298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8</a:t>
            </a:r>
            <a:endParaRPr kumimoji="0" lang="en-US" altLang="en-US" sz="1200" b="0" i="0" u="none" strike="noStrike" cap="none" normalizeH="0" baseline="0">
              <a:ln>
                <a:noFill/>
              </a:ln>
              <a:solidFill>
                <a:schemeClr val="tx1"/>
              </a:solidFill>
              <a:effectLst/>
            </a:endParaRPr>
          </a:p>
        </p:txBody>
      </p:sp>
      <p:sp>
        <p:nvSpPr>
          <p:cNvPr id="18" name="Rectangle 14">
            <a:extLst>
              <a:ext uri="{FF2B5EF4-FFF2-40B4-BE49-F238E27FC236}">
                <a16:creationId xmlns:a16="http://schemas.microsoft.com/office/drawing/2014/main" id="{7D834334-6039-5347-57B9-D7B50B1DF319}"/>
              </a:ext>
            </a:extLst>
          </p:cNvPr>
          <p:cNvSpPr>
            <a:spLocks noChangeArrowheads="1"/>
          </p:cNvSpPr>
          <p:nvPr/>
        </p:nvSpPr>
        <p:spPr bwMode="auto">
          <a:xfrm>
            <a:off x="870327" y="5132388"/>
            <a:ext cx="1250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4</a:t>
            </a:r>
            <a:endParaRPr kumimoji="0" lang="en-US" altLang="en-US" sz="1200" b="0" i="0" u="none" strike="noStrike" cap="none" normalizeH="0" baseline="0">
              <a:ln>
                <a:noFill/>
              </a:ln>
              <a:solidFill>
                <a:schemeClr val="tx1"/>
              </a:solidFill>
              <a:effectLst/>
            </a:endParaRPr>
          </a:p>
        </p:txBody>
      </p:sp>
      <p:sp>
        <p:nvSpPr>
          <p:cNvPr id="19" name="Rectangle 15">
            <a:extLst>
              <a:ext uri="{FF2B5EF4-FFF2-40B4-BE49-F238E27FC236}">
                <a16:creationId xmlns:a16="http://schemas.microsoft.com/office/drawing/2014/main" id="{E70E747F-17E0-D40B-460D-6529C08ABC79}"/>
              </a:ext>
            </a:extLst>
          </p:cNvPr>
          <p:cNvSpPr>
            <a:spLocks noChangeArrowheads="1"/>
          </p:cNvSpPr>
          <p:nvPr/>
        </p:nvSpPr>
        <p:spPr bwMode="auto">
          <a:xfrm>
            <a:off x="888934" y="5637975"/>
            <a:ext cx="3686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2008</a:t>
            </a:r>
            <a:endParaRPr kumimoji="0" lang="en-US" altLang="en-US" sz="1200" b="0" i="0" u="none" strike="noStrike" cap="none" normalizeH="0" baseline="0" dirty="0">
              <a:ln>
                <a:noFill/>
              </a:ln>
              <a:solidFill>
                <a:schemeClr val="tx1"/>
              </a:solidFill>
              <a:effectLst/>
            </a:endParaRPr>
          </a:p>
        </p:txBody>
      </p:sp>
      <p:sp>
        <p:nvSpPr>
          <p:cNvPr id="20" name="Rectangle 16">
            <a:extLst>
              <a:ext uri="{FF2B5EF4-FFF2-40B4-BE49-F238E27FC236}">
                <a16:creationId xmlns:a16="http://schemas.microsoft.com/office/drawing/2014/main" id="{FCFA6731-6641-D6D1-CB22-1E45A9D402BA}"/>
              </a:ext>
            </a:extLst>
          </p:cNvPr>
          <p:cNvSpPr>
            <a:spLocks noChangeArrowheads="1"/>
          </p:cNvSpPr>
          <p:nvPr/>
        </p:nvSpPr>
        <p:spPr bwMode="auto">
          <a:xfrm>
            <a:off x="1420038" y="5637975"/>
            <a:ext cx="3510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2010</a:t>
            </a:r>
            <a:endParaRPr kumimoji="0" lang="en-US" altLang="en-US" sz="1200" b="0" i="0" u="none" strike="noStrike" cap="none" normalizeH="0" baseline="0">
              <a:ln>
                <a:noFill/>
              </a:ln>
              <a:solidFill>
                <a:schemeClr val="tx1"/>
              </a:solidFill>
              <a:effectLst/>
            </a:endParaRPr>
          </a:p>
        </p:txBody>
      </p:sp>
      <p:sp>
        <p:nvSpPr>
          <p:cNvPr id="21" name="Rectangle 17">
            <a:extLst>
              <a:ext uri="{FF2B5EF4-FFF2-40B4-BE49-F238E27FC236}">
                <a16:creationId xmlns:a16="http://schemas.microsoft.com/office/drawing/2014/main" id="{01ABC809-750C-D78F-CBF9-4D27661D9138}"/>
              </a:ext>
            </a:extLst>
          </p:cNvPr>
          <p:cNvSpPr>
            <a:spLocks noChangeArrowheads="1"/>
          </p:cNvSpPr>
          <p:nvPr/>
        </p:nvSpPr>
        <p:spPr bwMode="auto">
          <a:xfrm>
            <a:off x="1960620" y="5637975"/>
            <a:ext cx="3430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2012</a:t>
            </a:r>
            <a:endParaRPr kumimoji="0" lang="en-US" altLang="en-US" sz="1200" b="0" i="0" u="none" strike="noStrike" cap="none" normalizeH="0" baseline="0">
              <a:ln>
                <a:noFill/>
              </a:ln>
              <a:solidFill>
                <a:schemeClr val="tx1"/>
              </a:solidFill>
              <a:effectLst/>
            </a:endParaRPr>
          </a:p>
        </p:txBody>
      </p:sp>
      <p:sp>
        <p:nvSpPr>
          <p:cNvPr id="22" name="Rectangle 18">
            <a:extLst>
              <a:ext uri="{FF2B5EF4-FFF2-40B4-BE49-F238E27FC236}">
                <a16:creationId xmlns:a16="http://schemas.microsoft.com/office/drawing/2014/main" id="{18F8642C-D71F-71AC-DB00-083773853AF1}"/>
              </a:ext>
            </a:extLst>
          </p:cNvPr>
          <p:cNvSpPr>
            <a:spLocks noChangeArrowheads="1"/>
          </p:cNvSpPr>
          <p:nvPr/>
        </p:nvSpPr>
        <p:spPr bwMode="auto">
          <a:xfrm>
            <a:off x="2496394" y="5637975"/>
            <a:ext cx="3446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2014</a:t>
            </a:r>
            <a:endParaRPr kumimoji="0" lang="en-US" altLang="en-US" sz="1200" b="0" i="0" u="none" strike="noStrike" cap="none" normalizeH="0" baseline="0">
              <a:ln>
                <a:noFill/>
              </a:ln>
              <a:solidFill>
                <a:schemeClr val="tx1"/>
              </a:solidFill>
              <a:effectLst/>
            </a:endParaRPr>
          </a:p>
        </p:txBody>
      </p:sp>
      <p:sp>
        <p:nvSpPr>
          <p:cNvPr id="23" name="Rectangle 19">
            <a:extLst>
              <a:ext uri="{FF2B5EF4-FFF2-40B4-BE49-F238E27FC236}">
                <a16:creationId xmlns:a16="http://schemas.microsoft.com/office/drawing/2014/main" id="{2D9C57B3-DA91-F534-35BE-CD36F15650CE}"/>
              </a:ext>
            </a:extLst>
          </p:cNvPr>
          <p:cNvSpPr>
            <a:spLocks noChangeArrowheads="1"/>
          </p:cNvSpPr>
          <p:nvPr/>
        </p:nvSpPr>
        <p:spPr bwMode="auto">
          <a:xfrm>
            <a:off x="3030565" y="5637975"/>
            <a:ext cx="3494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2016</a:t>
            </a:r>
            <a:endParaRPr kumimoji="0" lang="en-US" altLang="en-US" sz="1200" b="0" i="0" u="none" strike="noStrike" cap="none" normalizeH="0" baseline="0">
              <a:ln>
                <a:noFill/>
              </a:ln>
              <a:solidFill>
                <a:schemeClr val="tx1"/>
              </a:solidFill>
              <a:effectLst/>
            </a:endParaRPr>
          </a:p>
        </p:txBody>
      </p:sp>
      <p:sp>
        <p:nvSpPr>
          <p:cNvPr id="24" name="Rectangle 20">
            <a:extLst>
              <a:ext uri="{FF2B5EF4-FFF2-40B4-BE49-F238E27FC236}">
                <a16:creationId xmlns:a16="http://schemas.microsoft.com/office/drawing/2014/main" id="{A1EACF07-476F-213E-2EB4-F88C822C92C8}"/>
              </a:ext>
            </a:extLst>
          </p:cNvPr>
          <p:cNvSpPr>
            <a:spLocks noChangeArrowheads="1"/>
          </p:cNvSpPr>
          <p:nvPr/>
        </p:nvSpPr>
        <p:spPr bwMode="auto">
          <a:xfrm>
            <a:off x="3565552" y="5637975"/>
            <a:ext cx="3494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2018</a:t>
            </a:r>
            <a:endParaRPr kumimoji="0" lang="en-US" altLang="en-US" sz="1200" b="0" i="0" u="none" strike="noStrike" cap="none" normalizeH="0" baseline="0">
              <a:ln>
                <a:noFill/>
              </a:ln>
              <a:solidFill>
                <a:schemeClr val="tx1"/>
              </a:solidFill>
              <a:effectLst/>
            </a:endParaRPr>
          </a:p>
        </p:txBody>
      </p:sp>
      <p:sp>
        <p:nvSpPr>
          <p:cNvPr id="25" name="Rectangle 21">
            <a:extLst>
              <a:ext uri="{FF2B5EF4-FFF2-40B4-BE49-F238E27FC236}">
                <a16:creationId xmlns:a16="http://schemas.microsoft.com/office/drawing/2014/main" id="{D06251D2-2C22-DFA9-CC07-3F5FD50F8487}"/>
              </a:ext>
            </a:extLst>
          </p:cNvPr>
          <p:cNvSpPr>
            <a:spLocks noChangeArrowheads="1"/>
          </p:cNvSpPr>
          <p:nvPr/>
        </p:nvSpPr>
        <p:spPr bwMode="auto">
          <a:xfrm>
            <a:off x="4095714" y="5637975"/>
            <a:ext cx="3622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2020</a:t>
            </a:r>
            <a:endParaRPr kumimoji="0" lang="en-US" altLang="en-US" sz="1200" b="0" i="0" u="none" strike="noStrike" cap="none" normalizeH="0" baseline="0">
              <a:ln>
                <a:noFill/>
              </a:ln>
              <a:solidFill>
                <a:schemeClr val="tx1"/>
              </a:solidFill>
              <a:effectLst/>
            </a:endParaRPr>
          </a:p>
        </p:txBody>
      </p:sp>
      <p:sp>
        <p:nvSpPr>
          <p:cNvPr id="26" name="Rectangle 22">
            <a:extLst>
              <a:ext uri="{FF2B5EF4-FFF2-40B4-BE49-F238E27FC236}">
                <a16:creationId xmlns:a16="http://schemas.microsoft.com/office/drawing/2014/main" id="{32EF1EB9-3051-7114-E82D-EFE666080D34}"/>
              </a:ext>
            </a:extLst>
          </p:cNvPr>
          <p:cNvSpPr>
            <a:spLocks noChangeArrowheads="1"/>
          </p:cNvSpPr>
          <p:nvPr/>
        </p:nvSpPr>
        <p:spPr bwMode="auto">
          <a:xfrm>
            <a:off x="4636297" y="5637975"/>
            <a:ext cx="3542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2022</a:t>
            </a:r>
            <a:endParaRPr kumimoji="0" lang="en-US" altLang="en-US" sz="1200" b="0" i="0" u="none" strike="noStrike" cap="none" normalizeH="0" baseline="0">
              <a:ln>
                <a:noFill/>
              </a:ln>
              <a:solidFill>
                <a:schemeClr val="tx1"/>
              </a:solidFill>
              <a:effectLst/>
            </a:endParaRPr>
          </a:p>
        </p:txBody>
      </p:sp>
      <p:sp>
        <p:nvSpPr>
          <p:cNvPr id="27" name="Rectangle 23">
            <a:extLst>
              <a:ext uri="{FF2B5EF4-FFF2-40B4-BE49-F238E27FC236}">
                <a16:creationId xmlns:a16="http://schemas.microsoft.com/office/drawing/2014/main" id="{911B3AD1-62D8-7EF1-79D8-2C1E81C131CE}"/>
              </a:ext>
            </a:extLst>
          </p:cNvPr>
          <p:cNvSpPr>
            <a:spLocks noChangeArrowheads="1"/>
          </p:cNvSpPr>
          <p:nvPr/>
        </p:nvSpPr>
        <p:spPr bwMode="auto">
          <a:xfrm>
            <a:off x="5157783" y="5637975"/>
            <a:ext cx="3558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2024</a:t>
            </a:r>
            <a:endParaRPr kumimoji="0" lang="en-US" altLang="en-US" sz="1200" b="0" i="0" u="none" strike="noStrike" cap="none" normalizeH="0" baseline="0">
              <a:ln>
                <a:noFill/>
              </a:ln>
              <a:solidFill>
                <a:schemeClr val="tx1"/>
              </a:solidFill>
              <a:effectLst/>
            </a:endParaRPr>
          </a:p>
        </p:txBody>
      </p:sp>
      <p:sp>
        <p:nvSpPr>
          <p:cNvPr id="28" name="Rectangle 24">
            <a:extLst>
              <a:ext uri="{FF2B5EF4-FFF2-40B4-BE49-F238E27FC236}">
                <a16:creationId xmlns:a16="http://schemas.microsoft.com/office/drawing/2014/main" id="{73472CE8-C7DF-0677-A65A-093425D9D651}"/>
              </a:ext>
            </a:extLst>
          </p:cNvPr>
          <p:cNvSpPr>
            <a:spLocks noChangeArrowheads="1"/>
          </p:cNvSpPr>
          <p:nvPr/>
        </p:nvSpPr>
        <p:spPr bwMode="auto">
          <a:xfrm>
            <a:off x="5690424" y="2125663"/>
            <a:ext cx="1811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a:t>
            </a:r>
            <a:endParaRPr kumimoji="0" lang="en-US" altLang="en-US" sz="1200" b="0" i="0" u="none" strike="noStrike" cap="none" normalizeH="0" baseline="0">
              <a:ln>
                <a:noFill/>
              </a:ln>
              <a:solidFill>
                <a:schemeClr val="tx1"/>
              </a:solidFill>
              <a:effectLst/>
            </a:endParaRPr>
          </a:p>
        </p:txBody>
      </p:sp>
      <p:sp>
        <p:nvSpPr>
          <p:cNvPr id="29" name="Rectangle 25">
            <a:extLst>
              <a:ext uri="{FF2B5EF4-FFF2-40B4-BE49-F238E27FC236}">
                <a16:creationId xmlns:a16="http://schemas.microsoft.com/office/drawing/2014/main" id="{1DC06F43-9358-7985-5243-A4DD769C184B}"/>
              </a:ext>
            </a:extLst>
          </p:cNvPr>
          <p:cNvSpPr>
            <a:spLocks noChangeArrowheads="1"/>
          </p:cNvSpPr>
          <p:nvPr/>
        </p:nvSpPr>
        <p:spPr bwMode="auto">
          <a:xfrm>
            <a:off x="5690424" y="2874963"/>
            <a:ext cx="1683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16</a:t>
            </a:r>
            <a:endParaRPr kumimoji="0" lang="en-US" altLang="en-US" sz="1200" b="0" i="0" u="none" strike="noStrike" cap="none" normalizeH="0" baseline="0">
              <a:ln>
                <a:noFill/>
              </a:ln>
              <a:solidFill>
                <a:schemeClr val="tx1"/>
              </a:solidFill>
              <a:effectLst/>
            </a:endParaRPr>
          </a:p>
        </p:txBody>
      </p:sp>
      <p:sp>
        <p:nvSpPr>
          <p:cNvPr id="30" name="Rectangle 26">
            <a:extLst>
              <a:ext uri="{FF2B5EF4-FFF2-40B4-BE49-F238E27FC236}">
                <a16:creationId xmlns:a16="http://schemas.microsoft.com/office/drawing/2014/main" id="{C7E76DA9-F908-5A55-B79A-4924695FAA5E}"/>
              </a:ext>
            </a:extLst>
          </p:cNvPr>
          <p:cNvSpPr>
            <a:spLocks noChangeArrowheads="1"/>
          </p:cNvSpPr>
          <p:nvPr/>
        </p:nvSpPr>
        <p:spPr bwMode="auto">
          <a:xfrm>
            <a:off x="5690424" y="3622675"/>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12</a:t>
            </a:r>
            <a:endParaRPr kumimoji="0" lang="en-US" altLang="en-US" sz="1200" b="0" i="0" u="none" strike="noStrike" cap="none" normalizeH="0" baseline="0">
              <a:ln>
                <a:noFill/>
              </a:ln>
              <a:solidFill>
                <a:schemeClr val="tx1"/>
              </a:solidFill>
              <a:effectLst/>
            </a:endParaRPr>
          </a:p>
        </p:txBody>
      </p:sp>
      <p:sp>
        <p:nvSpPr>
          <p:cNvPr id="31" name="Rectangle 27">
            <a:extLst>
              <a:ext uri="{FF2B5EF4-FFF2-40B4-BE49-F238E27FC236}">
                <a16:creationId xmlns:a16="http://schemas.microsoft.com/office/drawing/2014/main" id="{E64043A3-1F57-C52D-AFE5-2785219EF84E}"/>
              </a:ext>
            </a:extLst>
          </p:cNvPr>
          <p:cNvSpPr>
            <a:spLocks noChangeArrowheads="1"/>
          </p:cNvSpPr>
          <p:nvPr/>
        </p:nvSpPr>
        <p:spPr bwMode="auto">
          <a:xfrm>
            <a:off x="5690424" y="4371975"/>
            <a:ext cx="1298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8</a:t>
            </a:r>
            <a:endParaRPr kumimoji="0" lang="en-US" altLang="en-US" sz="1200" b="0" i="0" u="none" strike="noStrike" cap="none" normalizeH="0" baseline="0">
              <a:ln>
                <a:noFill/>
              </a:ln>
              <a:solidFill>
                <a:schemeClr val="tx1"/>
              </a:solidFill>
              <a:effectLst/>
            </a:endParaRPr>
          </a:p>
        </p:txBody>
      </p:sp>
      <p:sp>
        <p:nvSpPr>
          <p:cNvPr id="32" name="Rectangle 28">
            <a:extLst>
              <a:ext uri="{FF2B5EF4-FFF2-40B4-BE49-F238E27FC236}">
                <a16:creationId xmlns:a16="http://schemas.microsoft.com/office/drawing/2014/main" id="{271A9998-6D81-C071-888E-0A23C79F7627}"/>
              </a:ext>
            </a:extLst>
          </p:cNvPr>
          <p:cNvSpPr>
            <a:spLocks noChangeArrowheads="1"/>
          </p:cNvSpPr>
          <p:nvPr/>
        </p:nvSpPr>
        <p:spPr bwMode="auto">
          <a:xfrm>
            <a:off x="5656263" y="5132388"/>
            <a:ext cx="2206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2A95F546-E9AF-CA93-0A4C-6A82A4C99F5B}"/>
              </a:ext>
            </a:extLst>
          </p:cNvPr>
          <p:cNvSpPr>
            <a:spLocks noChangeArrowheads="1"/>
          </p:cNvSpPr>
          <p:nvPr/>
        </p:nvSpPr>
        <p:spPr bwMode="auto">
          <a:xfrm>
            <a:off x="1971675" y="2700338"/>
            <a:ext cx="13721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200" b="1" i="0" u="none" strike="noStrike" cap="none" normalizeH="0" baseline="0" dirty="0">
                <a:ln>
                  <a:noFill/>
                </a:ln>
                <a:solidFill>
                  <a:srgbClr val="0D383F"/>
                </a:solidFill>
                <a:effectLst/>
                <a:latin typeface="Raleway" panose="020B0503030101060003" pitchFamily="34" charset="0"/>
              </a:rPr>
              <a:t>IMPORTS</a:t>
            </a:r>
            <a:br>
              <a:rPr kumimoji="0" lang="en-US" altLang="en-US" sz="1200" b="1" i="0" u="none" strike="noStrike" cap="none" normalizeH="0" baseline="0" dirty="0">
                <a:ln>
                  <a:noFill/>
                </a:ln>
                <a:solidFill>
                  <a:srgbClr val="0D383F"/>
                </a:solidFill>
                <a:effectLst/>
                <a:latin typeface="Raleway" panose="020B0503030101060003" pitchFamily="34" charset="0"/>
              </a:rPr>
            </a:br>
            <a:r>
              <a:rPr kumimoji="0" lang="en-US" altLang="en-US" sz="1200" b="1" i="0" u="none" strike="noStrike" cap="none" normalizeH="0" baseline="0" dirty="0">
                <a:ln>
                  <a:noFill/>
                </a:ln>
                <a:solidFill>
                  <a:srgbClr val="0D383F"/>
                </a:solidFill>
                <a:effectLst/>
                <a:latin typeface="Raleway" panose="020B0503030101060003" pitchFamily="34" charset="0"/>
              </a:rPr>
              <a:t>(AS A % OF TOTAL)</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5" name="Freeform 31">
            <a:extLst>
              <a:ext uri="{FF2B5EF4-FFF2-40B4-BE49-F238E27FC236}">
                <a16:creationId xmlns:a16="http://schemas.microsoft.com/office/drawing/2014/main" id="{CD829CD3-97B6-A62D-34C3-0646B777CAF8}"/>
              </a:ext>
            </a:extLst>
          </p:cNvPr>
          <p:cNvSpPr>
            <a:spLocks/>
          </p:cNvSpPr>
          <p:nvPr/>
        </p:nvSpPr>
        <p:spPr bwMode="auto">
          <a:xfrm>
            <a:off x="1971675" y="3135376"/>
            <a:ext cx="247650" cy="0"/>
          </a:xfrm>
          <a:custGeom>
            <a:avLst/>
            <a:gdLst>
              <a:gd name="T0" fmla="*/ 0 w 156"/>
              <a:gd name="T1" fmla="*/ 156 w 156"/>
              <a:gd name="T2" fmla="*/ 0 w 156"/>
            </a:gdLst>
            <a:ahLst/>
            <a:cxnLst>
              <a:cxn ang="0">
                <a:pos x="T0" y="0"/>
              </a:cxn>
              <a:cxn ang="0">
                <a:pos x="T1" y="0"/>
              </a:cxn>
              <a:cxn ang="0">
                <a:pos x="T2" y="0"/>
              </a:cxn>
            </a:cxnLst>
            <a:rect l="0" t="0" r="r" b="b"/>
            <a:pathLst>
              <a:path w="156">
                <a:moveTo>
                  <a:pt x="0" y="0"/>
                </a:moveTo>
                <a:lnTo>
                  <a:pt x="156" y="0"/>
                </a:lnTo>
                <a:lnTo>
                  <a:pt x="0" y="0"/>
                </a:lnTo>
                <a:close/>
              </a:path>
            </a:pathLst>
          </a:custGeom>
          <a:solidFill>
            <a:srgbClr val="FFFFFF"/>
          </a:solidFill>
          <a:ln w="26988">
            <a:solidFill>
              <a:srgbClr val="009E7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2">
            <a:extLst>
              <a:ext uri="{FF2B5EF4-FFF2-40B4-BE49-F238E27FC236}">
                <a16:creationId xmlns:a16="http://schemas.microsoft.com/office/drawing/2014/main" id="{4DF1DB2F-4AF0-73C6-D02A-871CBFD81E68}"/>
              </a:ext>
            </a:extLst>
          </p:cNvPr>
          <p:cNvSpPr>
            <a:spLocks noChangeArrowheads="1"/>
          </p:cNvSpPr>
          <p:nvPr/>
        </p:nvSpPr>
        <p:spPr bwMode="auto">
          <a:xfrm>
            <a:off x="2260600" y="3073464"/>
            <a:ext cx="1965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 US IMPORTS FROM CHINA</a:t>
            </a:r>
            <a:endParaRPr kumimoji="0" lang="en-US" altLang="en-US" sz="1200" b="0" i="0" u="none" strike="noStrike" cap="none" normalizeH="0" baseline="0" dirty="0">
              <a:ln>
                <a:noFill/>
              </a:ln>
              <a:solidFill>
                <a:schemeClr val="tx1"/>
              </a:solidFill>
              <a:effectLst/>
            </a:endParaRPr>
          </a:p>
        </p:txBody>
      </p:sp>
      <p:sp>
        <p:nvSpPr>
          <p:cNvPr id="37" name="Freeform 33">
            <a:extLst>
              <a:ext uri="{FF2B5EF4-FFF2-40B4-BE49-F238E27FC236}">
                <a16:creationId xmlns:a16="http://schemas.microsoft.com/office/drawing/2014/main" id="{B1EEEF9E-AD31-ABA9-B523-C7D1C5D0E806}"/>
              </a:ext>
            </a:extLst>
          </p:cNvPr>
          <p:cNvSpPr>
            <a:spLocks/>
          </p:cNvSpPr>
          <p:nvPr/>
        </p:nvSpPr>
        <p:spPr bwMode="auto">
          <a:xfrm>
            <a:off x="1971675" y="3330352"/>
            <a:ext cx="247650" cy="0"/>
          </a:xfrm>
          <a:custGeom>
            <a:avLst/>
            <a:gdLst>
              <a:gd name="T0" fmla="*/ 0 w 156"/>
              <a:gd name="T1" fmla="*/ 156 w 156"/>
              <a:gd name="T2" fmla="*/ 0 w 156"/>
            </a:gdLst>
            <a:ahLst/>
            <a:cxnLst>
              <a:cxn ang="0">
                <a:pos x="T0" y="0"/>
              </a:cxn>
              <a:cxn ang="0">
                <a:pos x="T1" y="0"/>
              </a:cxn>
              <a:cxn ang="0">
                <a:pos x="T2" y="0"/>
              </a:cxn>
            </a:cxnLst>
            <a:rect l="0" t="0" r="r" b="b"/>
            <a:pathLst>
              <a:path w="156">
                <a:moveTo>
                  <a:pt x="0" y="0"/>
                </a:moveTo>
                <a:lnTo>
                  <a:pt x="156" y="0"/>
                </a:lnTo>
                <a:lnTo>
                  <a:pt x="0" y="0"/>
                </a:lnTo>
                <a:close/>
              </a:path>
            </a:pathLst>
          </a:custGeom>
          <a:solidFill>
            <a:srgbClr val="FFFFFF"/>
          </a:solidFill>
          <a:ln w="26988">
            <a:solidFill>
              <a:srgbClr val="0D383F"/>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4">
            <a:extLst>
              <a:ext uri="{FF2B5EF4-FFF2-40B4-BE49-F238E27FC236}">
                <a16:creationId xmlns:a16="http://schemas.microsoft.com/office/drawing/2014/main" id="{7A86261E-0E8B-4D94-A164-BD7D6F6B5ED5}"/>
              </a:ext>
            </a:extLst>
          </p:cNvPr>
          <p:cNvSpPr>
            <a:spLocks noChangeArrowheads="1"/>
          </p:cNvSpPr>
          <p:nvPr/>
        </p:nvSpPr>
        <p:spPr bwMode="auto">
          <a:xfrm>
            <a:off x="2260600" y="3248089"/>
            <a:ext cx="20326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 EU IMPORTS FROM RUSSIA</a:t>
            </a:r>
            <a:endParaRPr kumimoji="0" lang="en-US" altLang="en-US" sz="1200" b="0" i="0" u="none" strike="noStrike" cap="none" normalizeH="0" baseline="0" dirty="0">
              <a:ln>
                <a:noFill/>
              </a:ln>
              <a:solidFill>
                <a:schemeClr val="tx1"/>
              </a:solidFill>
              <a:effectLst/>
            </a:endParaRPr>
          </a:p>
        </p:txBody>
      </p:sp>
      <p:sp>
        <p:nvSpPr>
          <p:cNvPr id="39" name="Rectangle 35">
            <a:extLst>
              <a:ext uri="{FF2B5EF4-FFF2-40B4-BE49-F238E27FC236}">
                <a16:creationId xmlns:a16="http://schemas.microsoft.com/office/drawing/2014/main" id="{6738C3F6-E0ED-AA1F-F9CE-C53BCC300BD9}"/>
              </a:ext>
            </a:extLst>
          </p:cNvPr>
          <p:cNvSpPr>
            <a:spLocks noChangeArrowheads="1"/>
          </p:cNvSpPr>
          <p:nvPr/>
        </p:nvSpPr>
        <p:spPr bwMode="auto">
          <a:xfrm>
            <a:off x="875136" y="142863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a:t>
            </a:r>
            <a:endParaRPr kumimoji="0" lang="en-US" altLang="en-US" sz="1200" b="0" i="0" u="none" strike="noStrike" cap="none" normalizeH="0" baseline="0" dirty="0">
              <a:ln>
                <a:noFill/>
              </a:ln>
              <a:solidFill>
                <a:schemeClr val="tx1"/>
              </a:solidFill>
              <a:effectLst/>
            </a:endParaRPr>
          </a:p>
        </p:txBody>
      </p:sp>
      <p:sp>
        <p:nvSpPr>
          <p:cNvPr id="40" name="Rectangle 36">
            <a:extLst>
              <a:ext uri="{FF2B5EF4-FFF2-40B4-BE49-F238E27FC236}">
                <a16:creationId xmlns:a16="http://schemas.microsoft.com/office/drawing/2014/main" id="{562F3D9E-143F-41DE-A5DE-1D5A8313B917}"/>
              </a:ext>
            </a:extLst>
          </p:cNvPr>
          <p:cNvSpPr>
            <a:spLocks noChangeArrowheads="1"/>
          </p:cNvSpPr>
          <p:nvPr/>
        </p:nvSpPr>
        <p:spPr bwMode="auto">
          <a:xfrm>
            <a:off x="5690424" y="1411072"/>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a:t>
            </a:r>
            <a:endParaRPr kumimoji="0" lang="en-US" altLang="en-US" sz="1200" b="0" i="0" u="none" strike="noStrike" cap="none" normalizeH="0" baseline="0">
              <a:ln>
                <a:noFill/>
              </a:ln>
              <a:solidFill>
                <a:schemeClr val="tx1"/>
              </a:solidFill>
              <a:effectLst/>
            </a:endParaRPr>
          </a:p>
        </p:txBody>
      </p:sp>
      <p:sp>
        <p:nvSpPr>
          <p:cNvPr id="41" name="Rectangle 37">
            <a:extLst>
              <a:ext uri="{FF2B5EF4-FFF2-40B4-BE49-F238E27FC236}">
                <a16:creationId xmlns:a16="http://schemas.microsoft.com/office/drawing/2014/main" id="{E401B76F-3355-85D9-EDC9-321E468E8161}"/>
              </a:ext>
            </a:extLst>
          </p:cNvPr>
          <p:cNvSpPr>
            <a:spLocks noChangeArrowheads="1"/>
          </p:cNvSpPr>
          <p:nvPr/>
        </p:nvSpPr>
        <p:spPr bwMode="auto">
          <a:xfrm>
            <a:off x="1065213" y="5878132"/>
            <a:ext cx="4390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000" b="1" i="0" u="none" strike="noStrike" cap="none" normalizeH="0" baseline="0" dirty="0">
                <a:ln>
                  <a:noFill/>
                </a:ln>
                <a:solidFill>
                  <a:srgbClr val="0D383F"/>
                </a:solidFill>
                <a:effectLst/>
                <a:latin typeface="Raleway" panose="020B0503030101060003" pitchFamily="34" charset="0"/>
              </a:rPr>
              <a:t>NOTE: TRADE DATA IS SMOOTHED USING A 12-MONTH MOVING TOTAL.</a:t>
            </a:r>
            <a:br>
              <a:rPr kumimoji="0" lang="en-US" altLang="en-US" sz="1000" b="1" i="0" u="none" strike="noStrike" cap="none" normalizeH="0" baseline="0" dirty="0">
                <a:ln>
                  <a:noFill/>
                </a:ln>
                <a:solidFill>
                  <a:srgbClr val="0D383F"/>
                </a:solidFill>
                <a:effectLst/>
                <a:latin typeface="Raleway" panose="020B0503030101060003" pitchFamily="34" charset="0"/>
              </a:rPr>
            </a:br>
            <a:r>
              <a:rPr kumimoji="0" lang="en-US" altLang="en-US" sz="1000" b="1" i="0" u="none" strike="noStrike" cap="none" normalizeH="0" baseline="0" dirty="0">
                <a:ln>
                  <a:noFill/>
                </a:ln>
                <a:solidFill>
                  <a:srgbClr val="0D383F"/>
                </a:solidFill>
                <a:effectLst/>
                <a:latin typeface="Raleway" panose="020B0503030101060003" pitchFamily="34" charset="0"/>
              </a:rPr>
              <a:t>SOURCE: IMF.</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43" name="Freeform 39">
            <a:extLst>
              <a:ext uri="{FF2B5EF4-FFF2-40B4-BE49-F238E27FC236}">
                <a16:creationId xmlns:a16="http://schemas.microsoft.com/office/drawing/2014/main" id="{08B9F36A-9648-0506-4C70-682EB275F428}"/>
              </a:ext>
            </a:extLst>
          </p:cNvPr>
          <p:cNvSpPr>
            <a:spLocks/>
          </p:cNvSpPr>
          <p:nvPr/>
        </p:nvSpPr>
        <p:spPr bwMode="auto">
          <a:xfrm>
            <a:off x="1077913" y="1889125"/>
            <a:ext cx="4124325" cy="1284288"/>
          </a:xfrm>
          <a:custGeom>
            <a:avLst/>
            <a:gdLst>
              <a:gd name="T0" fmla="*/ 35 w 2598"/>
              <a:gd name="T1" fmla="*/ 621 h 809"/>
              <a:gd name="T2" fmla="*/ 78 w 2598"/>
              <a:gd name="T3" fmla="*/ 652 h 809"/>
              <a:gd name="T4" fmla="*/ 113 w 2598"/>
              <a:gd name="T5" fmla="*/ 668 h 809"/>
              <a:gd name="T6" fmla="*/ 156 w 2598"/>
              <a:gd name="T7" fmla="*/ 628 h 809"/>
              <a:gd name="T8" fmla="*/ 199 w 2598"/>
              <a:gd name="T9" fmla="*/ 526 h 809"/>
              <a:gd name="T10" fmla="*/ 243 w 2598"/>
              <a:gd name="T11" fmla="*/ 400 h 809"/>
              <a:gd name="T12" fmla="*/ 286 w 2598"/>
              <a:gd name="T13" fmla="*/ 314 h 809"/>
              <a:gd name="T14" fmla="*/ 329 w 2598"/>
              <a:gd name="T15" fmla="*/ 290 h 809"/>
              <a:gd name="T16" fmla="*/ 373 w 2598"/>
              <a:gd name="T17" fmla="*/ 330 h 809"/>
              <a:gd name="T18" fmla="*/ 407 w 2598"/>
              <a:gd name="T19" fmla="*/ 345 h 809"/>
              <a:gd name="T20" fmla="*/ 451 w 2598"/>
              <a:gd name="T21" fmla="*/ 298 h 809"/>
              <a:gd name="T22" fmla="*/ 494 w 2598"/>
              <a:gd name="T23" fmla="*/ 267 h 809"/>
              <a:gd name="T24" fmla="*/ 537 w 2598"/>
              <a:gd name="T25" fmla="*/ 290 h 809"/>
              <a:gd name="T26" fmla="*/ 581 w 2598"/>
              <a:gd name="T27" fmla="*/ 338 h 809"/>
              <a:gd name="T28" fmla="*/ 624 w 2598"/>
              <a:gd name="T29" fmla="*/ 393 h 809"/>
              <a:gd name="T30" fmla="*/ 667 w 2598"/>
              <a:gd name="T31" fmla="*/ 432 h 809"/>
              <a:gd name="T32" fmla="*/ 702 w 2598"/>
              <a:gd name="T33" fmla="*/ 432 h 809"/>
              <a:gd name="T34" fmla="*/ 745 w 2598"/>
              <a:gd name="T35" fmla="*/ 416 h 809"/>
              <a:gd name="T36" fmla="*/ 788 w 2598"/>
              <a:gd name="T37" fmla="*/ 393 h 809"/>
              <a:gd name="T38" fmla="*/ 832 w 2598"/>
              <a:gd name="T39" fmla="*/ 361 h 809"/>
              <a:gd name="T40" fmla="*/ 875 w 2598"/>
              <a:gd name="T41" fmla="*/ 330 h 809"/>
              <a:gd name="T42" fmla="*/ 918 w 2598"/>
              <a:gd name="T43" fmla="*/ 314 h 809"/>
              <a:gd name="T44" fmla="*/ 962 w 2598"/>
              <a:gd name="T45" fmla="*/ 290 h 809"/>
              <a:gd name="T46" fmla="*/ 996 w 2598"/>
              <a:gd name="T47" fmla="*/ 275 h 809"/>
              <a:gd name="T48" fmla="*/ 1039 w 2598"/>
              <a:gd name="T49" fmla="*/ 275 h 809"/>
              <a:gd name="T50" fmla="*/ 1083 w 2598"/>
              <a:gd name="T51" fmla="*/ 259 h 809"/>
              <a:gd name="T52" fmla="*/ 1126 w 2598"/>
              <a:gd name="T53" fmla="*/ 243 h 809"/>
              <a:gd name="T54" fmla="*/ 1169 w 2598"/>
              <a:gd name="T55" fmla="*/ 220 h 809"/>
              <a:gd name="T56" fmla="*/ 1213 w 2598"/>
              <a:gd name="T57" fmla="*/ 157 h 809"/>
              <a:gd name="T58" fmla="*/ 1256 w 2598"/>
              <a:gd name="T59" fmla="*/ 117 h 809"/>
              <a:gd name="T60" fmla="*/ 1291 w 2598"/>
              <a:gd name="T61" fmla="*/ 55 h 809"/>
              <a:gd name="T62" fmla="*/ 1334 w 2598"/>
              <a:gd name="T63" fmla="*/ 31 h 809"/>
              <a:gd name="T64" fmla="*/ 1377 w 2598"/>
              <a:gd name="T65" fmla="*/ 39 h 809"/>
              <a:gd name="T66" fmla="*/ 1421 w 2598"/>
              <a:gd name="T67" fmla="*/ 47 h 809"/>
              <a:gd name="T68" fmla="*/ 1464 w 2598"/>
              <a:gd name="T69" fmla="*/ 70 h 809"/>
              <a:gd name="T70" fmla="*/ 1507 w 2598"/>
              <a:gd name="T71" fmla="*/ 70 h 809"/>
              <a:gd name="T72" fmla="*/ 1550 w 2598"/>
              <a:gd name="T73" fmla="*/ 86 h 809"/>
              <a:gd name="T74" fmla="*/ 1585 w 2598"/>
              <a:gd name="T75" fmla="*/ 62 h 809"/>
              <a:gd name="T76" fmla="*/ 1628 w 2598"/>
              <a:gd name="T77" fmla="*/ 39 h 809"/>
              <a:gd name="T78" fmla="*/ 1672 w 2598"/>
              <a:gd name="T79" fmla="*/ 23 h 809"/>
              <a:gd name="T80" fmla="*/ 1715 w 2598"/>
              <a:gd name="T81" fmla="*/ 0 h 809"/>
              <a:gd name="T82" fmla="*/ 1758 w 2598"/>
              <a:gd name="T83" fmla="*/ 23 h 809"/>
              <a:gd name="T84" fmla="*/ 1802 w 2598"/>
              <a:gd name="T85" fmla="*/ 39 h 809"/>
              <a:gd name="T86" fmla="*/ 1845 w 2598"/>
              <a:gd name="T87" fmla="*/ 62 h 809"/>
              <a:gd name="T88" fmla="*/ 1879 w 2598"/>
              <a:gd name="T89" fmla="*/ 141 h 809"/>
              <a:gd name="T90" fmla="*/ 1923 w 2598"/>
              <a:gd name="T91" fmla="*/ 204 h 809"/>
              <a:gd name="T92" fmla="*/ 1966 w 2598"/>
              <a:gd name="T93" fmla="*/ 298 h 809"/>
              <a:gd name="T94" fmla="*/ 2009 w 2598"/>
              <a:gd name="T95" fmla="*/ 432 h 809"/>
              <a:gd name="T96" fmla="*/ 2053 w 2598"/>
              <a:gd name="T97" fmla="*/ 550 h 809"/>
              <a:gd name="T98" fmla="*/ 2096 w 2598"/>
              <a:gd name="T99" fmla="*/ 479 h 809"/>
              <a:gd name="T100" fmla="*/ 2139 w 2598"/>
              <a:gd name="T101" fmla="*/ 448 h 809"/>
              <a:gd name="T102" fmla="*/ 2174 w 2598"/>
              <a:gd name="T103" fmla="*/ 369 h 809"/>
              <a:gd name="T104" fmla="*/ 2217 w 2598"/>
              <a:gd name="T105" fmla="*/ 243 h 809"/>
              <a:gd name="T106" fmla="*/ 2260 w 2598"/>
              <a:gd name="T107" fmla="*/ 369 h 809"/>
              <a:gd name="T108" fmla="*/ 2304 w 2598"/>
              <a:gd name="T109" fmla="*/ 432 h 809"/>
              <a:gd name="T110" fmla="*/ 2347 w 2598"/>
              <a:gd name="T111" fmla="*/ 463 h 809"/>
              <a:gd name="T112" fmla="*/ 2390 w 2598"/>
              <a:gd name="T113" fmla="*/ 463 h 809"/>
              <a:gd name="T114" fmla="*/ 2434 w 2598"/>
              <a:gd name="T115" fmla="*/ 495 h 809"/>
              <a:gd name="T116" fmla="*/ 2468 w 2598"/>
              <a:gd name="T117" fmla="*/ 503 h 809"/>
              <a:gd name="T118" fmla="*/ 2512 w 2598"/>
              <a:gd name="T119" fmla="*/ 613 h 809"/>
              <a:gd name="T120" fmla="*/ 2555 w 2598"/>
              <a:gd name="T121" fmla="*/ 738 h 809"/>
              <a:gd name="T122" fmla="*/ 2598 w 2598"/>
              <a:gd name="T123"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8" h="809">
                <a:moveTo>
                  <a:pt x="0" y="589"/>
                </a:moveTo>
                <a:lnTo>
                  <a:pt x="18" y="605"/>
                </a:lnTo>
                <a:lnTo>
                  <a:pt x="35" y="621"/>
                </a:lnTo>
                <a:lnTo>
                  <a:pt x="44" y="636"/>
                </a:lnTo>
                <a:lnTo>
                  <a:pt x="61" y="636"/>
                </a:lnTo>
                <a:lnTo>
                  <a:pt x="78" y="652"/>
                </a:lnTo>
                <a:lnTo>
                  <a:pt x="87" y="668"/>
                </a:lnTo>
                <a:lnTo>
                  <a:pt x="104" y="668"/>
                </a:lnTo>
                <a:lnTo>
                  <a:pt x="113" y="668"/>
                </a:lnTo>
                <a:lnTo>
                  <a:pt x="130" y="660"/>
                </a:lnTo>
                <a:lnTo>
                  <a:pt x="148" y="644"/>
                </a:lnTo>
                <a:lnTo>
                  <a:pt x="156" y="628"/>
                </a:lnTo>
                <a:lnTo>
                  <a:pt x="174" y="589"/>
                </a:lnTo>
                <a:lnTo>
                  <a:pt x="182" y="573"/>
                </a:lnTo>
                <a:lnTo>
                  <a:pt x="199" y="526"/>
                </a:lnTo>
                <a:lnTo>
                  <a:pt x="217" y="487"/>
                </a:lnTo>
                <a:lnTo>
                  <a:pt x="225" y="448"/>
                </a:lnTo>
                <a:lnTo>
                  <a:pt x="243" y="400"/>
                </a:lnTo>
                <a:lnTo>
                  <a:pt x="260" y="361"/>
                </a:lnTo>
                <a:lnTo>
                  <a:pt x="269" y="322"/>
                </a:lnTo>
                <a:lnTo>
                  <a:pt x="286" y="314"/>
                </a:lnTo>
                <a:lnTo>
                  <a:pt x="295" y="290"/>
                </a:lnTo>
                <a:lnTo>
                  <a:pt x="312" y="290"/>
                </a:lnTo>
                <a:lnTo>
                  <a:pt x="329" y="290"/>
                </a:lnTo>
                <a:lnTo>
                  <a:pt x="338" y="306"/>
                </a:lnTo>
                <a:lnTo>
                  <a:pt x="355" y="306"/>
                </a:lnTo>
                <a:lnTo>
                  <a:pt x="373" y="330"/>
                </a:lnTo>
                <a:lnTo>
                  <a:pt x="381" y="353"/>
                </a:lnTo>
                <a:lnTo>
                  <a:pt x="399" y="353"/>
                </a:lnTo>
                <a:lnTo>
                  <a:pt x="407" y="345"/>
                </a:lnTo>
                <a:lnTo>
                  <a:pt x="425" y="330"/>
                </a:lnTo>
                <a:lnTo>
                  <a:pt x="442" y="314"/>
                </a:lnTo>
                <a:lnTo>
                  <a:pt x="451" y="298"/>
                </a:lnTo>
                <a:lnTo>
                  <a:pt x="468" y="290"/>
                </a:lnTo>
                <a:lnTo>
                  <a:pt x="485" y="275"/>
                </a:lnTo>
                <a:lnTo>
                  <a:pt x="494" y="267"/>
                </a:lnTo>
                <a:lnTo>
                  <a:pt x="511" y="267"/>
                </a:lnTo>
                <a:lnTo>
                  <a:pt x="520" y="275"/>
                </a:lnTo>
                <a:lnTo>
                  <a:pt x="537" y="290"/>
                </a:lnTo>
                <a:lnTo>
                  <a:pt x="555" y="298"/>
                </a:lnTo>
                <a:lnTo>
                  <a:pt x="563" y="314"/>
                </a:lnTo>
                <a:lnTo>
                  <a:pt x="581" y="338"/>
                </a:lnTo>
                <a:lnTo>
                  <a:pt x="589" y="353"/>
                </a:lnTo>
                <a:lnTo>
                  <a:pt x="606" y="377"/>
                </a:lnTo>
                <a:lnTo>
                  <a:pt x="624" y="393"/>
                </a:lnTo>
                <a:lnTo>
                  <a:pt x="632" y="400"/>
                </a:lnTo>
                <a:lnTo>
                  <a:pt x="650" y="424"/>
                </a:lnTo>
                <a:lnTo>
                  <a:pt x="667" y="432"/>
                </a:lnTo>
                <a:lnTo>
                  <a:pt x="676" y="432"/>
                </a:lnTo>
                <a:lnTo>
                  <a:pt x="693" y="440"/>
                </a:lnTo>
                <a:lnTo>
                  <a:pt x="702" y="432"/>
                </a:lnTo>
                <a:lnTo>
                  <a:pt x="719" y="424"/>
                </a:lnTo>
                <a:lnTo>
                  <a:pt x="736" y="424"/>
                </a:lnTo>
                <a:lnTo>
                  <a:pt x="745" y="416"/>
                </a:lnTo>
                <a:lnTo>
                  <a:pt x="762" y="408"/>
                </a:lnTo>
                <a:lnTo>
                  <a:pt x="780" y="400"/>
                </a:lnTo>
                <a:lnTo>
                  <a:pt x="788" y="393"/>
                </a:lnTo>
                <a:lnTo>
                  <a:pt x="806" y="385"/>
                </a:lnTo>
                <a:lnTo>
                  <a:pt x="814" y="377"/>
                </a:lnTo>
                <a:lnTo>
                  <a:pt x="832" y="361"/>
                </a:lnTo>
                <a:lnTo>
                  <a:pt x="849" y="345"/>
                </a:lnTo>
                <a:lnTo>
                  <a:pt x="858" y="322"/>
                </a:lnTo>
                <a:lnTo>
                  <a:pt x="875" y="330"/>
                </a:lnTo>
                <a:lnTo>
                  <a:pt x="884" y="330"/>
                </a:lnTo>
                <a:lnTo>
                  <a:pt x="901" y="314"/>
                </a:lnTo>
                <a:lnTo>
                  <a:pt x="918" y="314"/>
                </a:lnTo>
                <a:lnTo>
                  <a:pt x="927" y="314"/>
                </a:lnTo>
                <a:lnTo>
                  <a:pt x="944" y="298"/>
                </a:lnTo>
                <a:lnTo>
                  <a:pt x="962" y="290"/>
                </a:lnTo>
                <a:lnTo>
                  <a:pt x="970" y="290"/>
                </a:lnTo>
                <a:lnTo>
                  <a:pt x="988" y="283"/>
                </a:lnTo>
                <a:lnTo>
                  <a:pt x="996" y="275"/>
                </a:lnTo>
                <a:lnTo>
                  <a:pt x="1013" y="267"/>
                </a:lnTo>
                <a:lnTo>
                  <a:pt x="1031" y="283"/>
                </a:lnTo>
                <a:lnTo>
                  <a:pt x="1039" y="275"/>
                </a:lnTo>
                <a:lnTo>
                  <a:pt x="1057" y="267"/>
                </a:lnTo>
                <a:lnTo>
                  <a:pt x="1074" y="259"/>
                </a:lnTo>
                <a:lnTo>
                  <a:pt x="1083" y="259"/>
                </a:lnTo>
                <a:lnTo>
                  <a:pt x="1100" y="259"/>
                </a:lnTo>
                <a:lnTo>
                  <a:pt x="1109" y="259"/>
                </a:lnTo>
                <a:lnTo>
                  <a:pt x="1126" y="243"/>
                </a:lnTo>
                <a:lnTo>
                  <a:pt x="1143" y="228"/>
                </a:lnTo>
                <a:lnTo>
                  <a:pt x="1152" y="220"/>
                </a:lnTo>
                <a:lnTo>
                  <a:pt x="1169" y="220"/>
                </a:lnTo>
                <a:lnTo>
                  <a:pt x="1178" y="212"/>
                </a:lnTo>
                <a:lnTo>
                  <a:pt x="1195" y="204"/>
                </a:lnTo>
                <a:lnTo>
                  <a:pt x="1213" y="157"/>
                </a:lnTo>
                <a:lnTo>
                  <a:pt x="1221" y="149"/>
                </a:lnTo>
                <a:lnTo>
                  <a:pt x="1239" y="125"/>
                </a:lnTo>
                <a:lnTo>
                  <a:pt x="1256" y="117"/>
                </a:lnTo>
                <a:lnTo>
                  <a:pt x="1265" y="102"/>
                </a:lnTo>
                <a:lnTo>
                  <a:pt x="1282" y="70"/>
                </a:lnTo>
                <a:lnTo>
                  <a:pt x="1291" y="55"/>
                </a:lnTo>
                <a:lnTo>
                  <a:pt x="1308" y="39"/>
                </a:lnTo>
                <a:lnTo>
                  <a:pt x="1325" y="31"/>
                </a:lnTo>
                <a:lnTo>
                  <a:pt x="1334" y="31"/>
                </a:lnTo>
                <a:lnTo>
                  <a:pt x="1351" y="15"/>
                </a:lnTo>
                <a:lnTo>
                  <a:pt x="1369" y="0"/>
                </a:lnTo>
                <a:lnTo>
                  <a:pt x="1377" y="39"/>
                </a:lnTo>
                <a:lnTo>
                  <a:pt x="1395" y="39"/>
                </a:lnTo>
                <a:lnTo>
                  <a:pt x="1403" y="47"/>
                </a:lnTo>
                <a:lnTo>
                  <a:pt x="1421" y="47"/>
                </a:lnTo>
                <a:lnTo>
                  <a:pt x="1438" y="47"/>
                </a:lnTo>
                <a:lnTo>
                  <a:pt x="1446" y="55"/>
                </a:lnTo>
                <a:lnTo>
                  <a:pt x="1464" y="70"/>
                </a:lnTo>
                <a:lnTo>
                  <a:pt x="1472" y="70"/>
                </a:lnTo>
                <a:lnTo>
                  <a:pt x="1490" y="70"/>
                </a:lnTo>
                <a:lnTo>
                  <a:pt x="1507" y="70"/>
                </a:lnTo>
                <a:lnTo>
                  <a:pt x="1516" y="70"/>
                </a:lnTo>
                <a:lnTo>
                  <a:pt x="1533" y="94"/>
                </a:lnTo>
                <a:lnTo>
                  <a:pt x="1550" y="86"/>
                </a:lnTo>
                <a:lnTo>
                  <a:pt x="1559" y="78"/>
                </a:lnTo>
                <a:lnTo>
                  <a:pt x="1576" y="70"/>
                </a:lnTo>
                <a:lnTo>
                  <a:pt x="1585" y="62"/>
                </a:lnTo>
                <a:lnTo>
                  <a:pt x="1602" y="55"/>
                </a:lnTo>
                <a:lnTo>
                  <a:pt x="1620" y="47"/>
                </a:lnTo>
                <a:lnTo>
                  <a:pt x="1628" y="39"/>
                </a:lnTo>
                <a:lnTo>
                  <a:pt x="1646" y="39"/>
                </a:lnTo>
                <a:lnTo>
                  <a:pt x="1663" y="31"/>
                </a:lnTo>
                <a:lnTo>
                  <a:pt x="1672" y="23"/>
                </a:lnTo>
                <a:lnTo>
                  <a:pt x="1689" y="15"/>
                </a:lnTo>
                <a:lnTo>
                  <a:pt x="1698" y="7"/>
                </a:lnTo>
                <a:lnTo>
                  <a:pt x="1715" y="0"/>
                </a:lnTo>
                <a:lnTo>
                  <a:pt x="1732" y="15"/>
                </a:lnTo>
                <a:lnTo>
                  <a:pt x="1741" y="23"/>
                </a:lnTo>
                <a:lnTo>
                  <a:pt x="1758" y="23"/>
                </a:lnTo>
                <a:lnTo>
                  <a:pt x="1767" y="39"/>
                </a:lnTo>
                <a:lnTo>
                  <a:pt x="1784" y="47"/>
                </a:lnTo>
                <a:lnTo>
                  <a:pt x="1802" y="39"/>
                </a:lnTo>
                <a:lnTo>
                  <a:pt x="1810" y="47"/>
                </a:lnTo>
                <a:lnTo>
                  <a:pt x="1828" y="62"/>
                </a:lnTo>
                <a:lnTo>
                  <a:pt x="1845" y="62"/>
                </a:lnTo>
                <a:lnTo>
                  <a:pt x="1853" y="86"/>
                </a:lnTo>
                <a:lnTo>
                  <a:pt x="1871" y="110"/>
                </a:lnTo>
                <a:lnTo>
                  <a:pt x="1879" y="141"/>
                </a:lnTo>
                <a:lnTo>
                  <a:pt x="1897" y="157"/>
                </a:lnTo>
                <a:lnTo>
                  <a:pt x="1914" y="188"/>
                </a:lnTo>
                <a:lnTo>
                  <a:pt x="1923" y="204"/>
                </a:lnTo>
                <a:lnTo>
                  <a:pt x="1940" y="235"/>
                </a:lnTo>
                <a:lnTo>
                  <a:pt x="1957" y="259"/>
                </a:lnTo>
                <a:lnTo>
                  <a:pt x="1966" y="298"/>
                </a:lnTo>
                <a:lnTo>
                  <a:pt x="1983" y="338"/>
                </a:lnTo>
                <a:lnTo>
                  <a:pt x="1992" y="377"/>
                </a:lnTo>
                <a:lnTo>
                  <a:pt x="2009" y="432"/>
                </a:lnTo>
                <a:lnTo>
                  <a:pt x="2027" y="463"/>
                </a:lnTo>
                <a:lnTo>
                  <a:pt x="2035" y="503"/>
                </a:lnTo>
                <a:lnTo>
                  <a:pt x="2053" y="550"/>
                </a:lnTo>
                <a:lnTo>
                  <a:pt x="2061" y="534"/>
                </a:lnTo>
                <a:lnTo>
                  <a:pt x="2079" y="495"/>
                </a:lnTo>
                <a:lnTo>
                  <a:pt x="2096" y="479"/>
                </a:lnTo>
                <a:lnTo>
                  <a:pt x="2105" y="463"/>
                </a:lnTo>
                <a:lnTo>
                  <a:pt x="2122" y="456"/>
                </a:lnTo>
                <a:lnTo>
                  <a:pt x="2139" y="448"/>
                </a:lnTo>
                <a:lnTo>
                  <a:pt x="2148" y="424"/>
                </a:lnTo>
                <a:lnTo>
                  <a:pt x="2165" y="393"/>
                </a:lnTo>
                <a:lnTo>
                  <a:pt x="2174" y="369"/>
                </a:lnTo>
                <a:lnTo>
                  <a:pt x="2191" y="345"/>
                </a:lnTo>
                <a:lnTo>
                  <a:pt x="2209" y="306"/>
                </a:lnTo>
                <a:lnTo>
                  <a:pt x="2217" y="243"/>
                </a:lnTo>
                <a:lnTo>
                  <a:pt x="2235" y="275"/>
                </a:lnTo>
                <a:lnTo>
                  <a:pt x="2252" y="322"/>
                </a:lnTo>
                <a:lnTo>
                  <a:pt x="2260" y="369"/>
                </a:lnTo>
                <a:lnTo>
                  <a:pt x="2278" y="400"/>
                </a:lnTo>
                <a:lnTo>
                  <a:pt x="2286" y="424"/>
                </a:lnTo>
                <a:lnTo>
                  <a:pt x="2304" y="432"/>
                </a:lnTo>
                <a:lnTo>
                  <a:pt x="2321" y="440"/>
                </a:lnTo>
                <a:lnTo>
                  <a:pt x="2330" y="463"/>
                </a:lnTo>
                <a:lnTo>
                  <a:pt x="2347" y="463"/>
                </a:lnTo>
                <a:lnTo>
                  <a:pt x="2356" y="456"/>
                </a:lnTo>
                <a:lnTo>
                  <a:pt x="2373" y="456"/>
                </a:lnTo>
                <a:lnTo>
                  <a:pt x="2390" y="463"/>
                </a:lnTo>
                <a:lnTo>
                  <a:pt x="2399" y="479"/>
                </a:lnTo>
                <a:lnTo>
                  <a:pt x="2416" y="495"/>
                </a:lnTo>
                <a:lnTo>
                  <a:pt x="2434" y="495"/>
                </a:lnTo>
                <a:lnTo>
                  <a:pt x="2442" y="495"/>
                </a:lnTo>
                <a:lnTo>
                  <a:pt x="2460" y="487"/>
                </a:lnTo>
                <a:lnTo>
                  <a:pt x="2468" y="503"/>
                </a:lnTo>
                <a:lnTo>
                  <a:pt x="2486" y="534"/>
                </a:lnTo>
                <a:lnTo>
                  <a:pt x="2503" y="573"/>
                </a:lnTo>
                <a:lnTo>
                  <a:pt x="2512" y="613"/>
                </a:lnTo>
                <a:lnTo>
                  <a:pt x="2529" y="652"/>
                </a:lnTo>
                <a:lnTo>
                  <a:pt x="2546" y="691"/>
                </a:lnTo>
                <a:lnTo>
                  <a:pt x="2555" y="738"/>
                </a:lnTo>
                <a:lnTo>
                  <a:pt x="2572" y="754"/>
                </a:lnTo>
                <a:lnTo>
                  <a:pt x="2581" y="770"/>
                </a:lnTo>
                <a:lnTo>
                  <a:pt x="2598" y="809"/>
                </a:lnTo>
              </a:path>
            </a:pathLst>
          </a:custGeom>
          <a:noFill/>
          <a:ln w="26988">
            <a:solidFill>
              <a:srgbClr val="009E7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a:extLst>
              <a:ext uri="{FF2B5EF4-FFF2-40B4-BE49-F238E27FC236}">
                <a16:creationId xmlns:a16="http://schemas.microsoft.com/office/drawing/2014/main" id="{663C9535-8E56-6F7C-7113-03944CA3A190}"/>
              </a:ext>
            </a:extLst>
          </p:cNvPr>
          <p:cNvSpPr>
            <a:spLocks/>
          </p:cNvSpPr>
          <p:nvPr/>
        </p:nvSpPr>
        <p:spPr bwMode="auto">
          <a:xfrm>
            <a:off x="1077913" y="3660775"/>
            <a:ext cx="4124325" cy="1584325"/>
          </a:xfrm>
          <a:custGeom>
            <a:avLst/>
            <a:gdLst>
              <a:gd name="T0" fmla="*/ 35 w 2598"/>
              <a:gd name="T1" fmla="*/ 243 h 998"/>
              <a:gd name="T2" fmla="*/ 78 w 2598"/>
              <a:gd name="T3" fmla="*/ 188 h 998"/>
              <a:gd name="T4" fmla="*/ 113 w 2598"/>
              <a:gd name="T5" fmla="*/ 126 h 998"/>
              <a:gd name="T6" fmla="*/ 156 w 2598"/>
              <a:gd name="T7" fmla="*/ 141 h 998"/>
              <a:gd name="T8" fmla="*/ 199 w 2598"/>
              <a:gd name="T9" fmla="*/ 196 h 998"/>
              <a:gd name="T10" fmla="*/ 243 w 2598"/>
              <a:gd name="T11" fmla="*/ 267 h 998"/>
              <a:gd name="T12" fmla="*/ 286 w 2598"/>
              <a:gd name="T13" fmla="*/ 346 h 998"/>
              <a:gd name="T14" fmla="*/ 329 w 2598"/>
              <a:gd name="T15" fmla="*/ 314 h 998"/>
              <a:gd name="T16" fmla="*/ 373 w 2598"/>
              <a:gd name="T17" fmla="*/ 251 h 998"/>
              <a:gd name="T18" fmla="*/ 407 w 2598"/>
              <a:gd name="T19" fmla="*/ 196 h 998"/>
              <a:gd name="T20" fmla="*/ 451 w 2598"/>
              <a:gd name="T21" fmla="*/ 204 h 998"/>
              <a:gd name="T22" fmla="*/ 494 w 2598"/>
              <a:gd name="T23" fmla="*/ 204 h 998"/>
              <a:gd name="T24" fmla="*/ 537 w 2598"/>
              <a:gd name="T25" fmla="*/ 165 h 998"/>
              <a:gd name="T26" fmla="*/ 581 w 2598"/>
              <a:gd name="T27" fmla="*/ 133 h 998"/>
              <a:gd name="T28" fmla="*/ 624 w 2598"/>
              <a:gd name="T29" fmla="*/ 118 h 998"/>
              <a:gd name="T30" fmla="*/ 667 w 2598"/>
              <a:gd name="T31" fmla="*/ 86 h 998"/>
              <a:gd name="T32" fmla="*/ 702 w 2598"/>
              <a:gd name="T33" fmla="*/ 71 h 998"/>
              <a:gd name="T34" fmla="*/ 745 w 2598"/>
              <a:gd name="T35" fmla="*/ 63 h 998"/>
              <a:gd name="T36" fmla="*/ 788 w 2598"/>
              <a:gd name="T37" fmla="*/ 55 h 998"/>
              <a:gd name="T38" fmla="*/ 832 w 2598"/>
              <a:gd name="T39" fmla="*/ 39 h 998"/>
              <a:gd name="T40" fmla="*/ 875 w 2598"/>
              <a:gd name="T41" fmla="*/ 16 h 998"/>
              <a:gd name="T42" fmla="*/ 918 w 2598"/>
              <a:gd name="T43" fmla="*/ 23 h 998"/>
              <a:gd name="T44" fmla="*/ 962 w 2598"/>
              <a:gd name="T45" fmla="*/ 0 h 998"/>
              <a:gd name="T46" fmla="*/ 996 w 2598"/>
              <a:gd name="T47" fmla="*/ 16 h 998"/>
              <a:gd name="T48" fmla="*/ 1039 w 2598"/>
              <a:gd name="T49" fmla="*/ 47 h 998"/>
              <a:gd name="T50" fmla="*/ 1083 w 2598"/>
              <a:gd name="T51" fmla="*/ 55 h 998"/>
              <a:gd name="T52" fmla="*/ 1126 w 2598"/>
              <a:gd name="T53" fmla="*/ 102 h 998"/>
              <a:gd name="T54" fmla="*/ 1169 w 2598"/>
              <a:gd name="T55" fmla="*/ 181 h 998"/>
              <a:gd name="T56" fmla="*/ 1213 w 2598"/>
              <a:gd name="T57" fmla="*/ 283 h 998"/>
              <a:gd name="T58" fmla="*/ 1256 w 2598"/>
              <a:gd name="T59" fmla="*/ 369 h 998"/>
              <a:gd name="T60" fmla="*/ 1291 w 2598"/>
              <a:gd name="T61" fmla="*/ 456 h 998"/>
              <a:gd name="T62" fmla="*/ 1334 w 2598"/>
              <a:gd name="T63" fmla="*/ 519 h 998"/>
              <a:gd name="T64" fmla="*/ 1377 w 2598"/>
              <a:gd name="T65" fmla="*/ 558 h 998"/>
              <a:gd name="T66" fmla="*/ 1421 w 2598"/>
              <a:gd name="T67" fmla="*/ 605 h 998"/>
              <a:gd name="T68" fmla="*/ 1464 w 2598"/>
              <a:gd name="T69" fmla="*/ 629 h 998"/>
              <a:gd name="T70" fmla="*/ 1507 w 2598"/>
              <a:gd name="T71" fmla="*/ 613 h 998"/>
              <a:gd name="T72" fmla="*/ 1550 w 2598"/>
              <a:gd name="T73" fmla="*/ 558 h 998"/>
              <a:gd name="T74" fmla="*/ 1585 w 2598"/>
              <a:gd name="T75" fmla="*/ 542 h 998"/>
              <a:gd name="T76" fmla="*/ 1628 w 2598"/>
              <a:gd name="T77" fmla="*/ 534 h 998"/>
              <a:gd name="T78" fmla="*/ 1672 w 2598"/>
              <a:gd name="T79" fmla="*/ 534 h 998"/>
              <a:gd name="T80" fmla="*/ 1715 w 2598"/>
              <a:gd name="T81" fmla="*/ 534 h 998"/>
              <a:gd name="T82" fmla="*/ 1758 w 2598"/>
              <a:gd name="T83" fmla="*/ 511 h 998"/>
              <a:gd name="T84" fmla="*/ 1802 w 2598"/>
              <a:gd name="T85" fmla="*/ 471 h 998"/>
              <a:gd name="T86" fmla="*/ 1845 w 2598"/>
              <a:gd name="T87" fmla="*/ 456 h 998"/>
              <a:gd name="T88" fmla="*/ 1879 w 2598"/>
              <a:gd name="T89" fmla="*/ 471 h 998"/>
              <a:gd name="T90" fmla="*/ 1923 w 2598"/>
              <a:gd name="T91" fmla="*/ 495 h 998"/>
              <a:gd name="T92" fmla="*/ 1966 w 2598"/>
              <a:gd name="T93" fmla="*/ 534 h 998"/>
              <a:gd name="T94" fmla="*/ 2009 w 2598"/>
              <a:gd name="T95" fmla="*/ 574 h 998"/>
              <a:gd name="T96" fmla="*/ 2053 w 2598"/>
              <a:gd name="T97" fmla="*/ 605 h 998"/>
              <a:gd name="T98" fmla="*/ 2096 w 2598"/>
              <a:gd name="T99" fmla="*/ 676 h 998"/>
              <a:gd name="T100" fmla="*/ 2139 w 2598"/>
              <a:gd name="T101" fmla="*/ 747 h 998"/>
              <a:gd name="T102" fmla="*/ 2174 w 2598"/>
              <a:gd name="T103" fmla="*/ 802 h 998"/>
              <a:gd name="T104" fmla="*/ 2217 w 2598"/>
              <a:gd name="T105" fmla="*/ 802 h 998"/>
              <a:gd name="T106" fmla="*/ 2260 w 2598"/>
              <a:gd name="T107" fmla="*/ 723 h 998"/>
              <a:gd name="T108" fmla="*/ 2304 w 2598"/>
              <a:gd name="T109" fmla="*/ 644 h 998"/>
              <a:gd name="T110" fmla="*/ 2347 w 2598"/>
              <a:gd name="T111" fmla="*/ 542 h 998"/>
              <a:gd name="T112" fmla="*/ 2390 w 2598"/>
              <a:gd name="T113" fmla="*/ 464 h 998"/>
              <a:gd name="T114" fmla="*/ 2434 w 2598"/>
              <a:gd name="T115" fmla="*/ 456 h 998"/>
              <a:gd name="T116" fmla="*/ 2468 w 2598"/>
              <a:gd name="T117" fmla="*/ 526 h 998"/>
              <a:gd name="T118" fmla="*/ 2512 w 2598"/>
              <a:gd name="T119" fmla="*/ 637 h 998"/>
              <a:gd name="T120" fmla="*/ 2555 w 2598"/>
              <a:gd name="T121" fmla="*/ 833 h 998"/>
              <a:gd name="T122" fmla="*/ 2598 w 2598"/>
              <a:gd name="T123"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8" h="998">
                <a:moveTo>
                  <a:pt x="0" y="275"/>
                </a:moveTo>
                <a:lnTo>
                  <a:pt x="18" y="259"/>
                </a:lnTo>
                <a:lnTo>
                  <a:pt x="35" y="243"/>
                </a:lnTo>
                <a:lnTo>
                  <a:pt x="44" y="228"/>
                </a:lnTo>
                <a:lnTo>
                  <a:pt x="61" y="204"/>
                </a:lnTo>
                <a:lnTo>
                  <a:pt x="78" y="188"/>
                </a:lnTo>
                <a:lnTo>
                  <a:pt x="87" y="165"/>
                </a:lnTo>
                <a:lnTo>
                  <a:pt x="104" y="141"/>
                </a:lnTo>
                <a:lnTo>
                  <a:pt x="113" y="126"/>
                </a:lnTo>
                <a:lnTo>
                  <a:pt x="130" y="118"/>
                </a:lnTo>
                <a:lnTo>
                  <a:pt x="148" y="126"/>
                </a:lnTo>
                <a:lnTo>
                  <a:pt x="156" y="141"/>
                </a:lnTo>
                <a:lnTo>
                  <a:pt x="174" y="149"/>
                </a:lnTo>
                <a:lnTo>
                  <a:pt x="182" y="173"/>
                </a:lnTo>
                <a:lnTo>
                  <a:pt x="199" y="196"/>
                </a:lnTo>
                <a:lnTo>
                  <a:pt x="217" y="220"/>
                </a:lnTo>
                <a:lnTo>
                  <a:pt x="225" y="243"/>
                </a:lnTo>
                <a:lnTo>
                  <a:pt x="243" y="267"/>
                </a:lnTo>
                <a:lnTo>
                  <a:pt x="260" y="306"/>
                </a:lnTo>
                <a:lnTo>
                  <a:pt x="269" y="330"/>
                </a:lnTo>
                <a:lnTo>
                  <a:pt x="286" y="346"/>
                </a:lnTo>
                <a:lnTo>
                  <a:pt x="295" y="346"/>
                </a:lnTo>
                <a:lnTo>
                  <a:pt x="312" y="330"/>
                </a:lnTo>
                <a:lnTo>
                  <a:pt x="329" y="314"/>
                </a:lnTo>
                <a:lnTo>
                  <a:pt x="338" y="291"/>
                </a:lnTo>
                <a:lnTo>
                  <a:pt x="355" y="267"/>
                </a:lnTo>
                <a:lnTo>
                  <a:pt x="373" y="251"/>
                </a:lnTo>
                <a:lnTo>
                  <a:pt x="381" y="228"/>
                </a:lnTo>
                <a:lnTo>
                  <a:pt x="399" y="204"/>
                </a:lnTo>
                <a:lnTo>
                  <a:pt x="407" y="196"/>
                </a:lnTo>
                <a:lnTo>
                  <a:pt x="425" y="196"/>
                </a:lnTo>
                <a:lnTo>
                  <a:pt x="442" y="196"/>
                </a:lnTo>
                <a:lnTo>
                  <a:pt x="451" y="204"/>
                </a:lnTo>
                <a:lnTo>
                  <a:pt x="468" y="196"/>
                </a:lnTo>
                <a:lnTo>
                  <a:pt x="485" y="204"/>
                </a:lnTo>
                <a:lnTo>
                  <a:pt x="494" y="204"/>
                </a:lnTo>
                <a:lnTo>
                  <a:pt x="511" y="196"/>
                </a:lnTo>
                <a:lnTo>
                  <a:pt x="520" y="188"/>
                </a:lnTo>
                <a:lnTo>
                  <a:pt x="537" y="165"/>
                </a:lnTo>
                <a:lnTo>
                  <a:pt x="555" y="149"/>
                </a:lnTo>
                <a:lnTo>
                  <a:pt x="563" y="133"/>
                </a:lnTo>
                <a:lnTo>
                  <a:pt x="581" y="133"/>
                </a:lnTo>
                <a:lnTo>
                  <a:pt x="589" y="118"/>
                </a:lnTo>
                <a:lnTo>
                  <a:pt x="606" y="126"/>
                </a:lnTo>
                <a:lnTo>
                  <a:pt x="624" y="118"/>
                </a:lnTo>
                <a:lnTo>
                  <a:pt x="632" y="102"/>
                </a:lnTo>
                <a:lnTo>
                  <a:pt x="650" y="94"/>
                </a:lnTo>
                <a:lnTo>
                  <a:pt x="667" y="86"/>
                </a:lnTo>
                <a:lnTo>
                  <a:pt x="676" y="78"/>
                </a:lnTo>
                <a:lnTo>
                  <a:pt x="693" y="71"/>
                </a:lnTo>
                <a:lnTo>
                  <a:pt x="702" y="71"/>
                </a:lnTo>
                <a:lnTo>
                  <a:pt x="719" y="71"/>
                </a:lnTo>
                <a:lnTo>
                  <a:pt x="736" y="71"/>
                </a:lnTo>
                <a:lnTo>
                  <a:pt x="745" y="63"/>
                </a:lnTo>
                <a:lnTo>
                  <a:pt x="762" y="78"/>
                </a:lnTo>
                <a:lnTo>
                  <a:pt x="780" y="71"/>
                </a:lnTo>
                <a:lnTo>
                  <a:pt x="788" y="55"/>
                </a:lnTo>
                <a:lnTo>
                  <a:pt x="806" y="55"/>
                </a:lnTo>
                <a:lnTo>
                  <a:pt x="814" y="47"/>
                </a:lnTo>
                <a:lnTo>
                  <a:pt x="832" y="39"/>
                </a:lnTo>
                <a:lnTo>
                  <a:pt x="849" y="31"/>
                </a:lnTo>
                <a:lnTo>
                  <a:pt x="858" y="23"/>
                </a:lnTo>
                <a:lnTo>
                  <a:pt x="875" y="16"/>
                </a:lnTo>
                <a:lnTo>
                  <a:pt x="884" y="16"/>
                </a:lnTo>
                <a:lnTo>
                  <a:pt x="901" y="23"/>
                </a:lnTo>
                <a:lnTo>
                  <a:pt x="918" y="23"/>
                </a:lnTo>
                <a:lnTo>
                  <a:pt x="927" y="8"/>
                </a:lnTo>
                <a:lnTo>
                  <a:pt x="944" y="0"/>
                </a:lnTo>
                <a:lnTo>
                  <a:pt x="962" y="0"/>
                </a:lnTo>
                <a:lnTo>
                  <a:pt x="970" y="8"/>
                </a:lnTo>
                <a:lnTo>
                  <a:pt x="988" y="16"/>
                </a:lnTo>
                <a:lnTo>
                  <a:pt x="996" y="16"/>
                </a:lnTo>
                <a:lnTo>
                  <a:pt x="1013" y="23"/>
                </a:lnTo>
                <a:lnTo>
                  <a:pt x="1031" y="31"/>
                </a:lnTo>
                <a:lnTo>
                  <a:pt x="1039" y="47"/>
                </a:lnTo>
                <a:lnTo>
                  <a:pt x="1057" y="55"/>
                </a:lnTo>
                <a:lnTo>
                  <a:pt x="1074" y="55"/>
                </a:lnTo>
                <a:lnTo>
                  <a:pt x="1083" y="55"/>
                </a:lnTo>
                <a:lnTo>
                  <a:pt x="1100" y="71"/>
                </a:lnTo>
                <a:lnTo>
                  <a:pt x="1109" y="78"/>
                </a:lnTo>
                <a:lnTo>
                  <a:pt x="1126" y="102"/>
                </a:lnTo>
                <a:lnTo>
                  <a:pt x="1143" y="118"/>
                </a:lnTo>
                <a:lnTo>
                  <a:pt x="1152" y="141"/>
                </a:lnTo>
                <a:lnTo>
                  <a:pt x="1169" y="181"/>
                </a:lnTo>
                <a:lnTo>
                  <a:pt x="1178" y="220"/>
                </a:lnTo>
                <a:lnTo>
                  <a:pt x="1195" y="251"/>
                </a:lnTo>
                <a:lnTo>
                  <a:pt x="1213" y="283"/>
                </a:lnTo>
                <a:lnTo>
                  <a:pt x="1221" y="314"/>
                </a:lnTo>
                <a:lnTo>
                  <a:pt x="1239" y="346"/>
                </a:lnTo>
                <a:lnTo>
                  <a:pt x="1256" y="369"/>
                </a:lnTo>
                <a:lnTo>
                  <a:pt x="1265" y="393"/>
                </a:lnTo>
                <a:lnTo>
                  <a:pt x="1282" y="432"/>
                </a:lnTo>
                <a:lnTo>
                  <a:pt x="1291" y="456"/>
                </a:lnTo>
                <a:lnTo>
                  <a:pt x="1308" y="479"/>
                </a:lnTo>
                <a:lnTo>
                  <a:pt x="1325" y="503"/>
                </a:lnTo>
                <a:lnTo>
                  <a:pt x="1334" y="519"/>
                </a:lnTo>
                <a:lnTo>
                  <a:pt x="1351" y="526"/>
                </a:lnTo>
                <a:lnTo>
                  <a:pt x="1369" y="542"/>
                </a:lnTo>
                <a:lnTo>
                  <a:pt x="1377" y="558"/>
                </a:lnTo>
                <a:lnTo>
                  <a:pt x="1395" y="574"/>
                </a:lnTo>
                <a:lnTo>
                  <a:pt x="1403" y="589"/>
                </a:lnTo>
                <a:lnTo>
                  <a:pt x="1421" y="605"/>
                </a:lnTo>
                <a:lnTo>
                  <a:pt x="1438" y="613"/>
                </a:lnTo>
                <a:lnTo>
                  <a:pt x="1446" y="621"/>
                </a:lnTo>
                <a:lnTo>
                  <a:pt x="1464" y="629"/>
                </a:lnTo>
                <a:lnTo>
                  <a:pt x="1472" y="629"/>
                </a:lnTo>
                <a:lnTo>
                  <a:pt x="1490" y="629"/>
                </a:lnTo>
                <a:lnTo>
                  <a:pt x="1507" y="613"/>
                </a:lnTo>
                <a:lnTo>
                  <a:pt x="1516" y="589"/>
                </a:lnTo>
                <a:lnTo>
                  <a:pt x="1533" y="566"/>
                </a:lnTo>
                <a:lnTo>
                  <a:pt x="1550" y="558"/>
                </a:lnTo>
                <a:lnTo>
                  <a:pt x="1559" y="542"/>
                </a:lnTo>
                <a:lnTo>
                  <a:pt x="1576" y="542"/>
                </a:lnTo>
                <a:lnTo>
                  <a:pt x="1585" y="542"/>
                </a:lnTo>
                <a:lnTo>
                  <a:pt x="1602" y="542"/>
                </a:lnTo>
                <a:lnTo>
                  <a:pt x="1620" y="542"/>
                </a:lnTo>
                <a:lnTo>
                  <a:pt x="1628" y="534"/>
                </a:lnTo>
                <a:lnTo>
                  <a:pt x="1646" y="534"/>
                </a:lnTo>
                <a:lnTo>
                  <a:pt x="1663" y="534"/>
                </a:lnTo>
                <a:lnTo>
                  <a:pt x="1672" y="534"/>
                </a:lnTo>
                <a:lnTo>
                  <a:pt x="1689" y="534"/>
                </a:lnTo>
                <a:lnTo>
                  <a:pt x="1698" y="542"/>
                </a:lnTo>
                <a:lnTo>
                  <a:pt x="1715" y="534"/>
                </a:lnTo>
                <a:lnTo>
                  <a:pt x="1732" y="534"/>
                </a:lnTo>
                <a:lnTo>
                  <a:pt x="1741" y="519"/>
                </a:lnTo>
                <a:lnTo>
                  <a:pt x="1758" y="511"/>
                </a:lnTo>
                <a:lnTo>
                  <a:pt x="1767" y="503"/>
                </a:lnTo>
                <a:lnTo>
                  <a:pt x="1784" y="487"/>
                </a:lnTo>
                <a:lnTo>
                  <a:pt x="1802" y="471"/>
                </a:lnTo>
                <a:lnTo>
                  <a:pt x="1810" y="464"/>
                </a:lnTo>
                <a:lnTo>
                  <a:pt x="1828" y="456"/>
                </a:lnTo>
                <a:lnTo>
                  <a:pt x="1845" y="456"/>
                </a:lnTo>
                <a:lnTo>
                  <a:pt x="1853" y="464"/>
                </a:lnTo>
                <a:lnTo>
                  <a:pt x="1871" y="471"/>
                </a:lnTo>
                <a:lnTo>
                  <a:pt x="1879" y="471"/>
                </a:lnTo>
                <a:lnTo>
                  <a:pt x="1897" y="471"/>
                </a:lnTo>
                <a:lnTo>
                  <a:pt x="1914" y="487"/>
                </a:lnTo>
                <a:lnTo>
                  <a:pt x="1923" y="495"/>
                </a:lnTo>
                <a:lnTo>
                  <a:pt x="1940" y="511"/>
                </a:lnTo>
                <a:lnTo>
                  <a:pt x="1957" y="519"/>
                </a:lnTo>
                <a:lnTo>
                  <a:pt x="1966" y="534"/>
                </a:lnTo>
                <a:lnTo>
                  <a:pt x="1983" y="550"/>
                </a:lnTo>
                <a:lnTo>
                  <a:pt x="1992" y="558"/>
                </a:lnTo>
                <a:lnTo>
                  <a:pt x="2009" y="574"/>
                </a:lnTo>
                <a:lnTo>
                  <a:pt x="2027" y="581"/>
                </a:lnTo>
                <a:lnTo>
                  <a:pt x="2035" y="589"/>
                </a:lnTo>
                <a:lnTo>
                  <a:pt x="2053" y="605"/>
                </a:lnTo>
                <a:lnTo>
                  <a:pt x="2061" y="629"/>
                </a:lnTo>
                <a:lnTo>
                  <a:pt x="2079" y="652"/>
                </a:lnTo>
                <a:lnTo>
                  <a:pt x="2096" y="676"/>
                </a:lnTo>
                <a:lnTo>
                  <a:pt x="2105" y="699"/>
                </a:lnTo>
                <a:lnTo>
                  <a:pt x="2122" y="723"/>
                </a:lnTo>
                <a:lnTo>
                  <a:pt x="2139" y="747"/>
                </a:lnTo>
                <a:lnTo>
                  <a:pt x="2148" y="762"/>
                </a:lnTo>
                <a:lnTo>
                  <a:pt x="2165" y="778"/>
                </a:lnTo>
                <a:lnTo>
                  <a:pt x="2174" y="802"/>
                </a:lnTo>
                <a:lnTo>
                  <a:pt x="2191" y="802"/>
                </a:lnTo>
                <a:lnTo>
                  <a:pt x="2209" y="802"/>
                </a:lnTo>
                <a:lnTo>
                  <a:pt x="2217" y="802"/>
                </a:lnTo>
                <a:lnTo>
                  <a:pt x="2235" y="778"/>
                </a:lnTo>
                <a:lnTo>
                  <a:pt x="2252" y="747"/>
                </a:lnTo>
                <a:lnTo>
                  <a:pt x="2260" y="723"/>
                </a:lnTo>
                <a:lnTo>
                  <a:pt x="2278" y="699"/>
                </a:lnTo>
                <a:lnTo>
                  <a:pt x="2286" y="668"/>
                </a:lnTo>
                <a:lnTo>
                  <a:pt x="2304" y="644"/>
                </a:lnTo>
                <a:lnTo>
                  <a:pt x="2321" y="605"/>
                </a:lnTo>
                <a:lnTo>
                  <a:pt x="2330" y="574"/>
                </a:lnTo>
                <a:lnTo>
                  <a:pt x="2347" y="542"/>
                </a:lnTo>
                <a:lnTo>
                  <a:pt x="2356" y="519"/>
                </a:lnTo>
                <a:lnTo>
                  <a:pt x="2373" y="495"/>
                </a:lnTo>
                <a:lnTo>
                  <a:pt x="2390" y="464"/>
                </a:lnTo>
                <a:lnTo>
                  <a:pt x="2399" y="448"/>
                </a:lnTo>
                <a:lnTo>
                  <a:pt x="2416" y="456"/>
                </a:lnTo>
                <a:lnTo>
                  <a:pt x="2434" y="456"/>
                </a:lnTo>
                <a:lnTo>
                  <a:pt x="2442" y="471"/>
                </a:lnTo>
                <a:lnTo>
                  <a:pt x="2460" y="503"/>
                </a:lnTo>
                <a:lnTo>
                  <a:pt x="2468" y="526"/>
                </a:lnTo>
                <a:lnTo>
                  <a:pt x="2486" y="566"/>
                </a:lnTo>
                <a:lnTo>
                  <a:pt x="2503" y="605"/>
                </a:lnTo>
                <a:lnTo>
                  <a:pt x="2512" y="637"/>
                </a:lnTo>
                <a:lnTo>
                  <a:pt x="2529" y="692"/>
                </a:lnTo>
                <a:lnTo>
                  <a:pt x="2546" y="754"/>
                </a:lnTo>
                <a:lnTo>
                  <a:pt x="2555" y="833"/>
                </a:lnTo>
                <a:lnTo>
                  <a:pt x="2572" y="896"/>
                </a:lnTo>
                <a:lnTo>
                  <a:pt x="2581" y="943"/>
                </a:lnTo>
                <a:lnTo>
                  <a:pt x="2598" y="998"/>
                </a:lnTo>
              </a:path>
            </a:pathLst>
          </a:custGeom>
          <a:noFill/>
          <a:ln w="26988">
            <a:solidFill>
              <a:srgbClr val="0D383F"/>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6" name="Chart 45">
            <a:extLst>
              <a:ext uri="{FF2B5EF4-FFF2-40B4-BE49-F238E27FC236}">
                <a16:creationId xmlns:a16="http://schemas.microsoft.com/office/drawing/2014/main" id="{702BAD61-4E0F-C02F-EF95-12F02D1D4608}"/>
              </a:ext>
            </a:extLst>
          </p:cNvPr>
          <p:cNvGraphicFramePr>
            <a:graphicFrameLocks/>
          </p:cNvGraphicFramePr>
          <p:nvPr>
            <p:extLst>
              <p:ext uri="{D42A27DB-BD31-4B8C-83A1-F6EECF244321}">
                <p14:modId xmlns:p14="http://schemas.microsoft.com/office/powerpoint/2010/main" val="4178343285"/>
              </p:ext>
            </p:extLst>
          </p:nvPr>
        </p:nvGraphicFramePr>
        <p:xfrm>
          <a:off x="6449684" y="1296798"/>
          <a:ext cx="5325187" cy="5015867"/>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55CFE12D-465B-879E-38FB-9577E80C7802}"/>
              </a:ext>
            </a:extLst>
          </p:cNvPr>
          <p:cNvPicPr>
            <a:picLocks noChangeAspect="1"/>
          </p:cNvPicPr>
          <p:nvPr/>
        </p:nvPicPr>
        <p:blipFill>
          <a:blip r:embed="rId4"/>
          <a:stretch>
            <a:fillRect/>
          </a:stretch>
        </p:blipFill>
        <p:spPr>
          <a:xfrm>
            <a:off x="1255883" y="5341713"/>
            <a:ext cx="900702" cy="139792"/>
          </a:xfrm>
          <a:prstGeom prst="rect">
            <a:avLst/>
          </a:prstGeom>
        </p:spPr>
      </p:pic>
    </p:spTree>
    <p:extLst>
      <p:ext uri="{BB962C8B-B14F-4D97-AF65-F5344CB8AC3E}">
        <p14:creationId xmlns:p14="http://schemas.microsoft.com/office/powerpoint/2010/main" val="180285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A2A65-4768-BA06-812D-F083A8D2D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1161288"/>
          </a:xfrm>
          <a:prstGeom prst="rect">
            <a:avLst/>
          </a:prstGeom>
        </p:spPr>
      </p:pic>
      <p:sp>
        <p:nvSpPr>
          <p:cNvPr id="9" name="TextBox 8">
            <a:extLst>
              <a:ext uri="{FF2B5EF4-FFF2-40B4-BE49-F238E27FC236}">
                <a16:creationId xmlns:a16="http://schemas.microsoft.com/office/drawing/2014/main" id="{9E7D3DF9-1011-4DC6-95F7-443732893B5A}"/>
              </a:ext>
            </a:extLst>
          </p:cNvPr>
          <p:cNvSpPr txBox="1"/>
          <p:nvPr/>
        </p:nvSpPr>
        <p:spPr>
          <a:xfrm>
            <a:off x="355082" y="319034"/>
            <a:ext cx="6094602" cy="523220"/>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Wars Are Inflationary</a:t>
            </a:r>
          </a:p>
        </p:txBody>
      </p:sp>
      <p:sp>
        <p:nvSpPr>
          <p:cNvPr id="70" name="Rectangle 68">
            <a:extLst>
              <a:ext uri="{FF2B5EF4-FFF2-40B4-BE49-F238E27FC236}">
                <a16:creationId xmlns:a16="http://schemas.microsoft.com/office/drawing/2014/main" id="{C227E7F4-AB6C-A51A-CAAD-C8FF5F9FE32F}"/>
              </a:ext>
            </a:extLst>
          </p:cNvPr>
          <p:cNvSpPr>
            <a:spLocks noChangeArrowheads="1"/>
          </p:cNvSpPr>
          <p:nvPr/>
        </p:nvSpPr>
        <p:spPr bwMode="auto">
          <a:xfrm>
            <a:off x="2611438" y="1673225"/>
            <a:ext cx="225425"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69">
            <a:extLst>
              <a:ext uri="{FF2B5EF4-FFF2-40B4-BE49-F238E27FC236}">
                <a16:creationId xmlns:a16="http://schemas.microsoft.com/office/drawing/2014/main" id="{1078C4AD-4924-62AE-FA6E-AD0E6411D87E}"/>
              </a:ext>
            </a:extLst>
          </p:cNvPr>
          <p:cNvSpPr>
            <a:spLocks noChangeArrowheads="1"/>
          </p:cNvSpPr>
          <p:nvPr/>
        </p:nvSpPr>
        <p:spPr bwMode="auto">
          <a:xfrm>
            <a:off x="2892425" y="1673225"/>
            <a:ext cx="293688"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70">
            <a:extLst>
              <a:ext uri="{FF2B5EF4-FFF2-40B4-BE49-F238E27FC236}">
                <a16:creationId xmlns:a16="http://schemas.microsoft.com/office/drawing/2014/main" id="{8DE84380-E091-423C-CA63-CE46F6D298EB}"/>
              </a:ext>
            </a:extLst>
          </p:cNvPr>
          <p:cNvSpPr>
            <a:spLocks noChangeArrowheads="1"/>
          </p:cNvSpPr>
          <p:nvPr/>
        </p:nvSpPr>
        <p:spPr bwMode="auto">
          <a:xfrm>
            <a:off x="3773488" y="1673225"/>
            <a:ext cx="180975"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1">
            <a:extLst>
              <a:ext uri="{FF2B5EF4-FFF2-40B4-BE49-F238E27FC236}">
                <a16:creationId xmlns:a16="http://schemas.microsoft.com/office/drawing/2014/main" id="{65024776-05A0-387D-821B-EA9B670006F9}"/>
              </a:ext>
            </a:extLst>
          </p:cNvPr>
          <p:cNvSpPr>
            <a:spLocks noChangeArrowheads="1"/>
          </p:cNvSpPr>
          <p:nvPr/>
        </p:nvSpPr>
        <p:spPr bwMode="auto">
          <a:xfrm>
            <a:off x="4111625" y="1673225"/>
            <a:ext cx="147638"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2">
            <a:extLst>
              <a:ext uri="{FF2B5EF4-FFF2-40B4-BE49-F238E27FC236}">
                <a16:creationId xmlns:a16="http://schemas.microsoft.com/office/drawing/2014/main" id="{84EE5667-7B39-F1E0-6389-A5C9A76359F9}"/>
              </a:ext>
            </a:extLst>
          </p:cNvPr>
          <p:cNvSpPr>
            <a:spLocks noChangeArrowheads="1"/>
          </p:cNvSpPr>
          <p:nvPr/>
        </p:nvSpPr>
        <p:spPr bwMode="auto">
          <a:xfrm>
            <a:off x="4303713" y="1673225"/>
            <a:ext cx="417513"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3">
            <a:extLst>
              <a:ext uri="{FF2B5EF4-FFF2-40B4-BE49-F238E27FC236}">
                <a16:creationId xmlns:a16="http://schemas.microsoft.com/office/drawing/2014/main" id="{363D2E86-95A6-AA17-71A3-546EE0FA01BE}"/>
              </a:ext>
            </a:extLst>
          </p:cNvPr>
          <p:cNvSpPr>
            <a:spLocks noChangeArrowheads="1"/>
          </p:cNvSpPr>
          <p:nvPr/>
        </p:nvSpPr>
        <p:spPr bwMode="auto">
          <a:xfrm>
            <a:off x="5138738" y="1673225"/>
            <a:ext cx="282575"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4">
            <a:extLst>
              <a:ext uri="{FF2B5EF4-FFF2-40B4-BE49-F238E27FC236}">
                <a16:creationId xmlns:a16="http://schemas.microsoft.com/office/drawing/2014/main" id="{50A3E79F-50C2-29DD-864C-66D04C2CB95A}"/>
              </a:ext>
            </a:extLst>
          </p:cNvPr>
          <p:cNvSpPr>
            <a:spLocks noChangeArrowheads="1"/>
          </p:cNvSpPr>
          <p:nvPr/>
        </p:nvSpPr>
        <p:spPr bwMode="auto">
          <a:xfrm>
            <a:off x="6267450" y="1673225"/>
            <a:ext cx="33338"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5">
            <a:extLst>
              <a:ext uri="{FF2B5EF4-FFF2-40B4-BE49-F238E27FC236}">
                <a16:creationId xmlns:a16="http://schemas.microsoft.com/office/drawing/2014/main" id="{063D24C5-EF23-8486-DAD9-7D504F943D0E}"/>
              </a:ext>
            </a:extLst>
          </p:cNvPr>
          <p:cNvSpPr>
            <a:spLocks noChangeArrowheads="1"/>
          </p:cNvSpPr>
          <p:nvPr/>
        </p:nvSpPr>
        <p:spPr bwMode="auto">
          <a:xfrm>
            <a:off x="6413500" y="1673225"/>
            <a:ext cx="114300"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6">
            <a:extLst>
              <a:ext uri="{FF2B5EF4-FFF2-40B4-BE49-F238E27FC236}">
                <a16:creationId xmlns:a16="http://schemas.microsoft.com/office/drawing/2014/main" id="{A6D5D77F-30D1-23C1-5CFA-964C3DF6C71A}"/>
              </a:ext>
            </a:extLst>
          </p:cNvPr>
          <p:cNvSpPr>
            <a:spLocks noChangeArrowheads="1"/>
          </p:cNvSpPr>
          <p:nvPr/>
        </p:nvSpPr>
        <p:spPr bwMode="auto">
          <a:xfrm>
            <a:off x="7272338" y="1673225"/>
            <a:ext cx="44450"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7">
            <a:extLst>
              <a:ext uri="{FF2B5EF4-FFF2-40B4-BE49-F238E27FC236}">
                <a16:creationId xmlns:a16="http://schemas.microsoft.com/office/drawing/2014/main" id="{8862466E-D2CB-0671-2059-88504AF4870D}"/>
              </a:ext>
            </a:extLst>
          </p:cNvPr>
          <p:cNvSpPr>
            <a:spLocks noChangeArrowheads="1"/>
          </p:cNvSpPr>
          <p:nvPr/>
        </p:nvSpPr>
        <p:spPr bwMode="auto">
          <a:xfrm>
            <a:off x="7588250" y="1673225"/>
            <a:ext cx="79375"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8">
            <a:extLst>
              <a:ext uri="{FF2B5EF4-FFF2-40B4-BE49-F238E27FC236}">
                <a16:creationId xmlns:a16="http://schemas.microsoft.com/office/drawing/2014/main" id="{AAAEB3FC-8A5B-8B41-B9E1-1DB2F0960FE1}"/>
              </a:ext>
            </a:extLst>
          </p:cNvPr>
          <p:cNvSpPr>
            <a:spLocks noChangeArrowheads="1"/>
          </p:cNvSpPr>
          <p:nvPr/>
        </p:nvSpPr>
        <p:spPr bwMode="auto">
          <a:xfrm>
            <a:off x="8129588" y="1673225"/>
            <a:ext cx="134938"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9">
            <a:extLst>
              <a:ext uri="{FF2B5EF4-FFF2-40B4-BE49-F238E27FC236}">
                <a16:creationId xmlns:a16="http://schemas.microsoft.com/office/drawing/2014/main" id="{ACFFF6FB-87B3-B929-0E7C-005A02CE625D}"/>
              </a:ext>
            </a:extLst>
          </p:cNvPr>
          <p:cNvSpPr>
            <a:spLocks noChangeArrowheads="1"/>
          </p:cNvSpPr>
          <p:nvPr/>
        </p:nvSpPr>
        <p:spPr bwMode="auto">
          <a:xfrm>
            <a:off x="8502650" y="1673225"/>
            <a:ext cx="439738"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0">
            <a:extLst>
              <a:ext uri="{FF2B5EF4-FFF2-40B4-BE49-F238E27FC236}">
                <a16:creationId xmlns:a16="http://schemas.microsoft.com/office/drawing/2014/main" id="{88371706-CC83-1307-70EB-1EF4EB5F171F}"/>
              </a:ext>
            </a:extLst>
          </p:cNvPr>
          <p:cNvSpPr>
            <a:spLocks noChangeArrowheads="1"/>
          </p:cNvSpPr>
          <p:nvPr/>
        </p:nvSpPr>
        <p:spPr bwMode="auto">
          <a:xfrm>
            <a:off x="9258300" y="1673225"/>
            <a:ext cx="44450"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1">
            <a:extLst>
              <a:ext uri="{FF2B5EF4-FFF2-40B4-BE49-F238E27FC236}">
                <a16:creationId xmlns:a16="http://schemas.microsoft.com/office/drawing/2014/main" id="{70E61D5A-C9D0-45D4-E806-731251BF4282}"/>
              </a:ext>
            </a:extLst>
          </p:cNvPr>
          <p:cNvSpPr>
            <a:spLocks noChangeArrowheads="1"/>
          </p:cNvSpPr>
          <p:nvPr/>
        </p:nvSpPr>
        <p:spPr bwMode="auto">
          <a:xfrm>
            <a:off x="9540875" y="1673225"/>
            <a:ext cx="203200"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2">
            <a:extLst>
              <a:ext uri="{FF2B5EF4-FFF2-40B4-BE49-F238E27FC236}">
                <a16:creationId xmlns:a16="http://schemas.microsoft.com/office/drawing/2014/main" id="{F55571A7-463B-F5C9-DFAA-7AF56E186521}"/>
              </a:ext>
            </a:extLst>
          </p:cNvPr>
          <p:cNvSpPr>
            <a:spLocks noChangeArrowheads="1"/>
          </p:cNvSpPr>
          <p:nvPr/>
        </p:nvSpPr>
        <p:spPr bwMode="auto">
          <a:xfrm>
            <a:off x="9912350" y="1673225"/>
            <a:ext cx="68263" cy="4108450"/>
          </a:xfrm>
          <a:prstGeom prst="rect">
            <a:avLst/>
          </a:prstGeom>
          <a:solidFill>
            <a:srgbClr val="D7D8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3">
            <a:extLst>
              <a:ext uri="{FF2B5EF4-FFF2-40B4-BE49-F238E27FC236}">
                <a16:creationId xmlns:a16="http://schemas.microsoft.com/office/drawing/2014/main" id="{487C25F9-E2AF-F39D-A692-9D453C229462}"/>
              </a:ext>
            </a:extLst>
          </p:cNvPr>
          <p:cNvSpPr>
            <a:spLocks/>
          </p:cNvSpPr>
          <p:nvPr/>
        </p:nvSpPr>
        <p:spPr bwMode="auto">
          <a:xfrm>
            <a:off x="2306638" y="5694363"/>
            <a:ext cx="8023225" cy="87313"/>
          </a:xfrm>
          <a:custGeom>
            <a:avLst/>
            <a:gdLst>
              <a:gd name="T0" fmla="*/ 0 w 5054"/>
              <a:gd name="T1" fmla="*/ 55 h 55"/>
              <a:gd name="T2" fmla="*/ 0 w 5054"/>
              <a:gd name="T3" fmla="*/ 0 h 55"/>
              <a:gd name="T4" fmla="*/ 0 w 5054"/>
              <a:gd name="T5" fmla="*/ 55 h 55"/>
              <a:gd name="T6" fmla="*/ 348 w 5054"/>
              <a:gd name="T7" fmla="*/ 55 h 55"/>
              <a:gd name="T8" fmla="*/ 348 w 5054"/>
              <a:gd name="T9" fmla="*/ 0 h 55"/>
              <a:gd name="T10" fmla="*/ 348 w 5054"/>
              <a:gd name="T11" fmla="*/ 55 h 55"/>
              <a:gd name="T12" fmla="*/ 689 w 5054"/>
              <a:gd name="T13" fmla="*/ 55 h 55"/>
              <a:gd name="T14" fmla="*/ 689 w 5054"/>
              <a:gd name="T15" fmla="*/ 0 h 55"/>
              <a:gd name="T16" fmla="*/ 689 w 5054"/>
              <a:gd name="T17" fmla="*/ 55 h 55"/>
              <a:gd name="T18" fmla="*/ 1038 w 5054"/>
              <a:gd name="T19" fmla="*/ 55 h 55"/>
              <a:gd name="T20" fmla="*/ 1038 w 5054"/>
              <a:gd name="T21" fmla="*/ 0 h 55"/>
              <a:gd name="T22" fmla="*/ 1038 w 5054"/>
              <a:gd name="T23" fmla="*/ 55 h 55"/>
              <a:gd name="T24" fmla="*/ 1386 w 5054"/>
              <a:gd name="T25" fmla="*/ 55 h 55"/>
              <a:gd name="T26" fmla="*/ 1386 w 5054"/>
              <a:gd name="T27" fmla="*/ 0 h 55"/>
              <a:gd name="T28" fmla="*/ 1386 w 5054"/>
              <a:gd name="T29" fmla="*/ 55 h 55"/>
              <a:gd name="T30" fmla="*/ 1727 w 5054"/>
              <a:gd name="T31" fmla="*/ 55 h 55"/>
              <a:gd name="T32" fmla="*/ 1727 w 5054"/>
              <a:gd name="T33" fmla="*/ 0 h 55"/>
              <a:gd name="T34" fmla="*/ 1727 w 5054"/>
              <a:gd name="T35" fmla="*/ 55 h 55"/>
              <a:gd name="T36" fmla="*/ 2076 w 5054"/>
              <a:gd name="T37" fmla="*/ 55 h 55"/>
              <a:gd name="T38" fmla="*/ 2076 w 5054"/>
              <a:gd name="T39" fmla="*/ 0 h 55"/>
              <a:gd name="T40" fmla="*/ 2076 w 5054"/>
              <a:gd name="T41" fmla="*/ 55 h 55"/>
              <a:gd name="T42" fmla="*/ 2424 w 5054"/>
              <a:gd name="T43" fmla="*/ 55 h 55"/>
              <a:gd name="T44" fmla="*/ 2424 w 5054"/>
              <a:gd name="T45" fmla="*/ 0 h 55"/>
              <a:gd name="T46" fmla="*/ 2424 w 5054"/>
              <a:gd name="T47" fmla="*/ 55 h 55"/>
              <a:gd name="T48" fmla="*/ 2772 w 5054"/>
              <a:gd name="T49" fmla="*/ 55 h 55"/>
              <a:gd name="T50" fmla="*/ 2772 w 5054"/>
              <a:gd name="T51" fmla="*/ 0 h 55"/>
              <a:gd name="T52" fmla="*/ 2772 w 5054"/>
              <a:gd name="T53" fmla="*/ 55 h 55"/>
              <a:gd name="T54" fmla="*/ 3114 w 5054"/>
              <a:gd name="T55" fmla="*/ 55 h 55"/>
              <a:gd name="T56" fmla="*/ 3114 w 5054"/>
              <a:gd name="T57" fmla="*/ 0 h 55"/>
              <a:gd name="T58" fmla="*/ 3114 w 5054"/>
              <a:gd name="T59" fmla="*/ 55 h 55"/>
              <a:gd name="T60" fmla="*/ 3462 w 5054"/>
              <a:gd name="T61" fmla="*/ 55 h 55"/>
              <a:gd name="T62" fmla="*/ 3462 w 5054"/>
              <a:gd name="T63" fmla="*/ 0 h 55"/>
              <a:gd name="T64" fmla="*/ 3462 w 5054"/>
              <a:gd name="T65" fmla="*/ 55 h 55"/>
              <a:gd name="T66" fmla="*/ 3810 w 5054"/>
              <a:gd name="T67" fmla="*/ 55 h 55"/>
              <a:gd name="T68" fmla="*/ 3810 w 5054"/>
              <a:gd name="T69" fmla="*/ 0 h 55"/>
              <a:gd name="T70" fmla="*/ 3810 w 5054"/>
              <a:gd name="T71" fmla="*/ 55 h 55"/>
              <a:gd name="T72" fmla="*/ 4159 w 5054"/>
              <a:gd name="T73" fmla="*/ 55 h 55"/>
              <a:gd name="T74" fmla="*/ 4159 w 5054"/>
              <a:gd name="T75" fmla="*/ 0 h 55"/>
              <a:gd name="T76" fmla="*/ 4159 w 5054"/>
              <a:gd name="T77" fmla="*/ 55 h 55"/>
              <a:gd name="T78" fmla="*/ 4500 w 5054"/>
              <a:gd name="T79" fmla="*/ 55 h 55"/>
              <a:gd name="T80" fmla="*/ 4500 w 5054"/>
              <a:gd name="T81" fmla="*/ 0 h 55"/>
              <a:gd name="T82" fmla="*/ 4500 w 5054"/>
              <a:gd name="T83" fmla="*/ 55 h 55"/>
              <a:gd name="T84" fmla="*/ 4848 w 5054"/>
              <a:gd name="T85" fmla="*/ 55 h 55"/>
              <a:gd name="T86" fmla="*/ 4848 w 5054"/>
              <a:gd name="T87" fmla="*/ 0 h 55"/>
              <a:gd name="T88" fmla="*/ 4848 w 5054"/>
              <a:gd name="T89" fmla="*/ 55 h 55"/>
              <a:gd name="T90" fmla="*/ 5054 w 5054"/>
              <a:gd name="T91" fmla="*/ 55 h 55"/>
              <a:gd name="T92" fmla="*/ 5054 w 5054"/>
              <a:gd name="T93" fmla="*/ 0 h 55"/>
              <a:gd name="T94" fmla="*/ 5054 w 5054"/>
              <a:gd name="T9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54" h="55">
                <a:moveTo>
                  <a:pt x="0" y="55"/>
                </a:moveTo>
                <a:lnTo>
                  <a:pt x="0" y="0"/>
                </a:lnTo>
                <a:lnTo>
                  <a:pt x="0" y="55"/>
                </a:lnTo>
                <a:lnTo>
                  <a:pt x="348" y="55"/>
                </a:lnTo>
                <a:lnTo>
                  <a:pt x="348" y="0"/>
                </a:lnTo>
                <a:lnTo>
                  <a:pt x="348" y="55"/>
                </a:lnTo>
                <a:lnTo>
                  <a:pt x="689" y="55"/>
                </a:lnTo>
                <a:lnTo>
                  <a:pt x="689" y="0"/>
                </a:lnTo>
                <a:lnTo>
                  <a:pt x="689" y="55"/>
                </a:lnTo>
                <a:lnTo>
                  <a:pt x="1038" y="55"/>
                </a:lnTo>
                <a:lnTo>
                  <a:pt x="1038" y="0"/>
                </a:lnTo>
                <a:lnTo>
                  <a:pt x="1038" y="55"/>
                </a:lnTo>
                <a:lnTo>
                  <a:pt x="1386" y="55"/>
                </a:lnTo>
                <a:lnTo>
                  <a:pt x="1386" y="0"/>
                </a:lnTo>
                <a:lnTo>
                  <a:pt x="1386" y="55"/>
                </a:lnTo>
                <a:lnTo>
                  <a:pt x="1727" y="55"/>
                </a:lnTo>
                <a:lnTo>
                  <a:pt x="1727" y="0"/>
                </a:lnTo>
                <a:lnTo>
                  <a:pt x="1727" y="55"/>
                </a:lnTo>
                <a:lnTo>
                  <a:pt x="2076" y="55"/>
                </a:lnTo>
                <a:lnTo>
                  <a:pt x="2076" y="0"/>
                </a:lnTo>
                <a:lnTo>
                  <a:pt x="2076" y="55"/>
                </a:lnTo>
                <a:lnTo>
                  <a:pt x="2424" y="55"/>
                </a:lnTo>
                <a:lnTo>
                  <a:pt x="2424" y="0"/>
                </a:lnTo>
                <a:lnTo>
                  <a:pt x="2424" y="55"/>
                </a:lnTo>
                <a:lnTo>
                  <a:pt x="2772" y="55"/>
                </a:lnTo>
                <a:lnTo>
                  <a:pt x="2772" y="0"/>
                </a:lnTo>
                <a:lnTo>
                  <a:pt x="2772" y="55"/>
                </a:lnTo>
                <a:lnTo>
                  <a:pt x="3114" y="55"/>
                </a:lnTo>
                <a:lnTo>
                  <a:pt x="3114" y="0"/>
                </a:lnTo>
                <a:lnTo>
                  <a:pt x="3114" y="55"/>
                </a:lnTo>
                <a:lnTo>
                  <a:pt x="3462" y="55"/>
                </a:lnTo>
                <a:lnTo>
                  <a:pt x="3462" y="0"/>
                </a:lnTo>
                <a:lnTo>
                  <a:pt x="3462" y="55"/>
                </a:lnTo>
                <a:lnTo>
                  <a:pt x="3810" y="55"/>
                </a:lnTo>
                <a:lnTo>
                  <a:pt x="3810" y="0"/>
                </a:lnTo>
                <a:lnTo>
                  <a:pt x="3810" y="55"/>
                </a:lnTo>
                <a:lnTo>
                  <a:pt x="4159" y="55"/>
                </a:lnTo>
                <a:lnTo>
                  <a:pt x="4159" y="0"/>
                </a:lnTo>
                <a:lnTo>
                  <a:pt x="4159" y="55"/>
                </a:lnTo>
                <a:lnTo>
                  <a:pt x="4500" y="55"/>
                </a:lnTo>
                <a:lnTo>
                  <a:pt x="4500" y="0"/>
                </a:lnTo>
                <a:lnTo>
                  <a:pt x="4500" y="55"/>
                </a:lnTo>
                <a:lnTo>
                  <a:pt x="4848" y="55"/>
                </a:lnTo>
                <a:lnTo>
                  <a:pt x="4848" y="0"/>
                </a:lnTo>
                <a:lnTo>
                  <a:pt x="4848" y="55"/>
                </a:lnTo>
                <a:lnTo>
                  <a:pt x="5054" y="55"/>
                </a:lnTo>
                <a:lnTo>
                  <a:pt x="5054" y="0"/>
                </a:lnTo>
                <a:lnTo>
                  <a:pt x="5054" y="55"/>
                </a:lnTo>
              </a:path>
            </a:pathLst>
          </a:custGeom>
          <a:noFill/>
          <a:ln w="11113">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85">
            <a:extLst>
              <a:ext uri="{FF2B5EF4-FFF2-40B4-BE49-F238E27FC236}">
                <a16:creationId xmlns:a16="http://schemas.microsoft.com/office/drawing/2014/main" id="{F1CDD0BD-C802-F811-9987-A8B964493DA1}"/>
              </a:ext>
            </a:extLst>
          </p:cNvPr>
          <p:cNvSpPr>
            <a:spLocks noChangeShapeType="1"/>
          </p:cNvSpPr>
          <p:nvPr/>
        </p:nvSpPr>
        <p:spPr bwMode="auto">
          <a:xfrm>
            <a:off x="2306638" y="1673225"/>
            <a:ext cx="8023225" cy="0"/>
          </a:xfrm>
          <a:prstGeom prst="line">
            <a:avLst/>
          </a:prstGeom>
          <a:noFill/>
          <a:ln w="11113">
            <a:solidFill>
              <a:srgbClr val="0D38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6">
            <a:extLst>
              <a:ext uri="{FF2B5EF4-FFF2-40B4-BE49-F238E27FC236}">
                <a16:creationId xmlns:a16="http://schemas.microsoft.com/office/drawing/2014/main" id="{5D2CA26A-718D-B102-334C-4D350C548F26}"/>
              </a:ext>
            </a:extLst>
          </p:cNvPr>
          <p:cNvSpPr>
            <a:spLocks/>
          </p:cNvSpPr>
          <p:nvPr/>
        </p:nvSpPr>
        <p:spPr bwMode="auto">
          <a:xfrm>
            <a:off x="2306638" y="1673225"/>
            <a:ext cx="55563" cy="4108450"/>
          </a:xfrm>
          <a:custGeom>
            <a:avLst/>
            <a:gdLst>
              <a:gd name="T0" fmla="*/ 0 w 35"/>
              <a:gd name="T1" fmla="*/ 0 h 2588"/>
              <a:gd name="T2" fmla="*/ 35 w 35"/>
              <a:gd name="T3" fmla="*/ 0 h 2588"/>
              <a:gd name="T4" fmla="*/ 0 w 35"/>
              <a:gd name="T5" fmla="*/ 0 h 2588"/>
              <a:gd name="T6" fmla="*/ 0 w 35"/>
              <a:gd name="T7" fmla="*/ 305 h 2588"/>
              <a:gd name="T8" fmla="*/ 35 w 35"/>
              <a:gd name="T9" fmla="*/ 305 h 2588"/>
              <a:gd name="T10" fmla="*/ 0 w 35"/>
              <a:gd name="T11" fmla="*/ 305 h 2588"/>
              <a:gd name="T12" fmla="*/ 0 w 35"/>
              <a:gd name="T13" fmla="*/ 610 h 2588"/>
              <a:gd name="T14" fmla="*/ 35 w 35"/>
              <a:gd name="T15" fmla="*/ 610 h 2588"/>
              <a:gd name="T16" fmla="*/ 0 w 35"/>
              <a:gd name="T17" fmla="*/ 610 h 2588"/>
              <a:gd name="T18" fmla="*/ 0 w 35"/>
              <a:gd name="T19" fmla="*/ 915 h 2588"/>
              <a:gd name="T20" fmla="*/ 35 w 35"/>
              <a:gd name="T21" fmla="*/ 915 h 2588"/>
              <a:gd name="T22" fmla="*/ 0 w 35"/>
              <a:gd name="T23" fmla="*/ 915 h 2588"/>
              <a:gd name="T24" fmla="*/ 0 w 35"/>
              <a:gd name="T25" fmla="*/ 1219 h 2588"/>
              <a:gd name="T26" fmla="*/ 35 w 35"/>
              <a:gd name="T27" fmla="*/ 1219 h 2588"/>
              <a:gd name="T28" fmla="*/ 0 w 35"/>
              <a:gd name="T29" fmla="*/ 1219 h 2588"/>
              <a:gd name="T30" fmla="*/ 0 w 35"/>
              <a:gd name="T31" fmla="*/ 1524 h 2588"/>
              <a:gd name="T32" fmla="*/ 35 w 35"/>
              <a:gd name="T33" fmla="*/ 1524 h 2588"/>
              <a:gd name="T34" fmla="*/ 0 w 35"/>
              <a:gd name="T35" fmla="*/ 1524 h 2588"/>
              <a:gd name="T36" fmla="*/ 0 w 35"/>
              <a:gd name="T37" fmla="*/ 1829 h 2588"/>
              <a:gd name="T38" fmla="*/ 35 w 35"/>
              <a:gd name="T39" fmla="*/ 1829 h 2588"/>
              <a:gd name="T40" fmla="*/ 0 w 35"/>
              <a:gd name="T41" fmla="*/ 1829 h 2588"/>
              <a:gd name="T42" fmla="*/ 0 w 35"/>
              <a:gd name="T43" fmla="*/ 2236 h 2588"/>
              <a:gd name="T44" fmla="*/ 35 w 35"/>
              <a:gd name="T45" fmla="*/ 2236 h 2588"/>
              <a:gd name="T46" fmla="*/ 0 w 35"/>
              <a:gd name="T47" fmla="*/ 2236 h 2588"/>
              <a:gd name="T48" fmla="*/ 0 w 35"/>
              <a:gd name="T49" fmla="*/ 2588 h 2588"/>
              <a:gd name="T50" fmla="*/ 35 w 35"/>
              <a:gd name="T51" fmla="*/ 2588 h 2588"/>
              <a:gd name="T52" fmla="*/ 0 w 35"/>
              <a:gd name="T53" fmla="*/ 2588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588">
                <a:moveTo>
                  <a:pt x="0" y="0"/>
                </a:moveTo>
                <a:lnTo>
                  <a:pt x="35" y="0"/>
                </a:lnTo>
                <a:lnTo>
                  <a:pt x="0" y="0"/>
                </a:lnTo>
                <a:lnTo>
                  <a:pt x="0" y="305"/>
                </a:lnTo>
                <a:lnTo>
                  <a:pt x="35" y="305"/>
                </a:lnTo>
                <a:lnTo>
                  <a:pt x="0" y="305"/>
                </a:lnTo>
                <a:lnTo>
                  <a:pt x="0" y="610"/>
                </a:lnTo>
                <a:lnTo>
                  <a:pt x="35" y="610"/>
                </a:lnTo>
                <a:lnTo>
                  <a:pt x="0" y="610"/>
                </a:lnTo>
                <a:lnTo>
                  <a:pt x="0" y="915"/>
                </a:lnTo>
                <a:lnTo>
                  <a:pt x="35" y="915"/>
                </a:lnTo>
                <a:lnTo>
                  <a:pt x="0" y="915"/>
                </a:lnTo>
                <a:lnTo>
                  <a:pt x="0" y="1219"/>
                </a:lnTo>
                <a:lnTo>
                  <a:pt x="35" y="1219"/>
                </a:lnTo>
                <a:lnTo>
                  <a:pt x="0" y="1219"/>
                </a:lnTo>
                <a:lnTo>
                  <a:pt x="0" y="1524"/>
                </a:lnTo>
                <a:lnTo>
                  <a:pt x="35" y="1524"/>
                </a:lnTo>
                <a:lnTo>
                  <a:pt x="0" y="1524"/>
                </a:lnTo>
                <a:lnTo>
                  <a:pt x="0" y="1829"/>
                </a:lnTo>
                <a:lnTo>
                  <a:pt x="35" y="1829"/>
                </a:lnTo>
                <a:lnTo>
                  <a:pt x="0" y="1829"/>
                </a:lnTo>
                <a:lnTo>
                  <a:pt x="0" y="2236"/>
                </a:lnTo>
                <a:lnTo>
                  <a:pt x="35" y="2236"/>
                </a:lnTo>
                <a:lnTo>
                  <a:pt x="0" y="2236"/>
                </a:lnTo>
                <a:lnTo>
                  <a:pt x="0" y="2588"/>
                </a:lnTo>
                <a:lnTo>
                  <a:pt x="35" y="2588"/>
                </a:lnTo>
                <a:lnTo>
                  <a:pt x="0" y="2588"/>
                </a:lnTo>
              </a:path>
            </a:pathLst>
          </a:custGeom>
          <a:noFill/>
          <a:ln w="11113">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7">
            <a:extLst>
              <a:ext uri="{FF2B5EF4-FFF2-40B4-BE49-F238E27FC236}">
                <a16:creationId xmlns:a16="http://schemas.microsoft.com/office/drawing/2014/main" id="{AA7899E0-D3EC-FD71-8DFD-6E1181D764EA}"/>
              </a:ext>
            </a:extLst>
          </p:cNvPr>
          <p:cNvSpPr>
            <a:spLocks/>
          </p:cNvSpPr>
          <p:nvPr/>
        </p:nvSpPr>
        <p:spPr bwMode="auto">
          <a:xfrm>
            <a:off x="10274300" y="1673225"/>
            <a:ext cx="55563" cy="4108450"/>
          </a:xfrm>
          <a:custGeom>
            <a:avLst/>
            <a:gdLst>
              <a:gd name="T0" fmla="*/ 35 w 35"/>
              <a:gd name="T1" fmla="*/ 0 h 2588"/>
              <a:gd name="T2" fmla="*/ 0 w 35"/>
              <a:gd name="T3" fmla="*/ 0 h 2588"/>
              <a:gd name="T4" fmla="*/ 35 w 35"/>
              <a:gd name="T5" fmla="*/ 0 h 2588"/>
              <a:gd name="T6" fmla="*/ 35 w 35"/>
              <a:gd name="T7" fmla="*/ 305 h 2588"/>
              <a:gd name="T8" fmla="*/ 0 w 35"/>
              <a:gd name="T9" fmla="*/ 305 h 2588"/>
              <a:gd name="T10" fmla="*/ 35 w 35"/>
              <a:gd name="T11" fmla="*/ 305 h 2588"/>
              <a:gd name="T12" fmla="*/ 35 w 35"/>
              <a:gd name="T13" fmla="*/ 610 h 2588"/>
              <a:gd name="T14" fmla="*/ 0 w 35"/>
              <a:gd name="T15" fmla="*/ 610 h 2588"/>
              <a:gd name="T16" fmla="*/ 35 w 35"/>
              <a:gd name="T17" fmla="*/ 610 h 2588"/>
              <a:gd name="T18" fmla="*/ 35 w 35"/>
              <a:gd name="T19" fmla="*/ 915 h 2588"/>
              <a:gd name="T20" fmla="*/ 0 w 35"/>
              <a:gd name="T21" fmla="*/ 915 h 2588"/>
              <a:gd name="T22" fmla="*/ 35 w 35"/>
              <a:gd name="T23" fmla="*/ 915 h 2588"/>
              <a:gd name="T24" fmla="*/ 35 w 35"/>
              <a:gd name="T25" fmla="*/ 1219 h 2588"/>
              <a:gd name="T26" fmla="*/ 0 w 35"/>
              <a:gd name="T27" fmla="*/ 1219 h 2588"/>
              <a:gd name="T28" fmla="*/ 35 w 35"/>
              <a:gd name="T29" fmla="*/ 1219 h 2588"/>
              <a:gd name="T30" fmla="*/ 35 w 35"/>
              <a:gd name="T31" fmla="*/ 1524 h 2588"/>
              <a:gd name="T32" fmla="*/ 0 w 35"/>
              <a:gd name="T33" fmla="*/ 1524 h 2588"/>
              <a:gd name="T34" fmla="*/ 35 w 35"/>
              <a:gd name="T35" fmla="*/ 1524 h 2588"/>
              <a:gd name="T36" fmla="*/ 35 w 35"/>
              <a:gd name="T37" fmla="*/ 1829 h 2588"/>
              <a:gd name="T38" fmla="*/ 0 w 35"/>
              <a:gd name="T39" fmla="*/ 1829 h 2588"/>
              <a:gd name="T40" fmla="*/ 35 w 35"/>
              <a:gd name="T41" fmla="*/ 1829 h 2588"/>
              <a:gd name="T42" fmla="*/ 35 w 35"/>
              <a:gd name="T43" fmla="*/ 2236 h 2588"/>
              <a:gd name="T44" fmla="*/ 0 w 35"/>
              <a:gd name="T45" fmla="*/ 2236 h 2588"/>
              <a:gd name="T46" fmla="*/ 35 w 35"/>
              <a:gd name="T47" fmla="*/ 2236 h 2588"/>
              <a:gd name="T48" fmla="*/ 35 w 35"/>
              <a:gd name="T49" fmla="*/ 2588 h 2588"/>
              <a:gd name="T50" fmla="*/ 0 w 35"/>
              <a:gd name="T51" fmla="*/ 2588 h 2588"/>
              <a:gd name="T52" fmla="*/ 35 w 35"/>
              <a:gd name="T53" fmla="*/ 2588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588">
                <a:moveTo>
                  <a:pt x="35" y="0"/>
                </a:moveTo>
                <a:lnTo>
                  <a:pt x="0" y="0"/>
                </a:lnTo>
                <a:lnTo>
                  <a:pt x="35" y="0"/>
                </a:lnTo>
                <a:lnTo>
                  <a:pt x="35" y="305"/>
                </a:lnTo>
                <a:lnTo>
                  <a:pt x="0" y="305"/>
                </a:lnTo>
                <a:lnTo>
                  <a:pt x="35" y="305"/>
                </a:lnTo>
                <a:lnTo>
                  <a:pt x="35" y="610"/>
                </a:lnTo>
                <a:lnTo>
                  <a:pt x="0" y="610"/>
                </a:lnTo>
                <a:lnTo>
                  <a:pt x="35" y="610"/>
                </a:lnTo>
                <a:lnTo>
                  <a:pt x="35" y="915"/>
                </a:lnTo>
                <a:lnTo>
                  <a:pt x="0" y="915"/>
                </a:lnTo>
                <a:lnTo>
                  <a:pt x="35" y="915"/>
                </a:lnTo>
                <a:lnTo>
                  <a:pt x="35" y="1219"/>
                </a:lnTo>
                <a:lnTo>
                  <a:pt x="0" y="1219"/>
                </a:lnTo>
                <a:lnTo>
                  <a:pt x="35" y="1219"/>
                </a:lnTo>
                <a:lnTo>
                  <a:pt x="35" y="1524"/>
                </a:lnTo>
                <a:lnTo>
                  <a:pt x="0" y="1524"/>
                </a:lnTo>
                <a:lnTo>
                  <a:pt x="35" y="1524"/>
                </a:lnTo>
                <a:lnTo>
                  <a:pt x="35" y="1829"/>
                </a:lnTo>
                <a:lnTo>
                  <a:pt x="0" y="1829"/>
                </a:lnTo>
                <a:lnTo>
                  <a:pt x="35" y="1829"/>
                </a:lnTo>
                <a:lnTo>
                  <a:pt x="35" y="2236"/>
                </a:lnTo>
                <a:lnTo>
                  <a:pt x="0" y="2236"/>
                </a:lnTo>
                <a:lnTo>
                  <a:pt x="35" y="2236"/>
                </a:lnTo>
                <a:lnTo>
                  <a:pt x="35" y="2588"/>
                </a:lnTo>
                <a:lnTo>
                  <a:pt x="0" y="2588"/>
                </a:lnTo>
                <a:lnTo>
                  <a:pt x="35" y="2588"/>
                </a:lnTo>
              </a:path>
            </a:pathLst>
          </a:custGeom>
          <a:noFill/>
          <a:ln w="11113">
            <a:solidFill>
              <a:srgbClr val="0D38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Rectangle 88">
            <a:extLst>
              <a:ext uri="{FF2B5EF4-FFF2-40B4-BE49-F238E27FC236}">
                <a16:creationId xmlns:a16="http://schemas.microsoft.com/office/drawing/2014/main" id="{05F4FAEF-8EE2-C9E4-EAE7-322ED2B7CBC4}"/>
              </a:ext>
            </a:extLst>
          </p:cNvPr>
          <p:cNvSpPr>
            <a:spLocks noChangeArrowheads="1"/>
          </p:cNvSpPr>
          <p:nvPr/>
        </p:nvSpPr>
        <p:spPr bwMode="auto">
          <a:xfrm>
            <a:off x="1839731" y="2070100"/>
            <a:ext cx="3767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8000</a:t>
            </a:r>
            <a:endParaRPr kumimoji="0" lang="en-US" altLang="en-US" sz="1200" b="0" i="0" u="none" strike="noStrike" cap="none" normalizeH="0" baseline="0" dirty="0">
              <a:ln>
                <a:noFill/>
              </a:ln>
              <a:solidFill>
                <a:schemeClr val="tx1"/>
              </a:solidFill>
              <a:effectLst/>
            </a:endParaRPr>
          </a:p>
        </p:txBody>
      </p:sp>
      <p:sp>
        <p:nvSpPr>
          <p:cNvPr id="91" name="Rectangle 89">
            <a:extLst>
              <a:ext uri="{FF2B5EF4-FFF2-40B4-BE49-F238E27FC236}">
                <a16:creationId xmlns:a16="http://schemas.microsoft.com/office/drawing/2014/main" id="{6DF6D4D3-2AD1-E58B-A93A-DF9E917E3546}"/>
              </a:ext>
            </a:extLst>
          </p:cNvPr>
          <p:cNvSpPr>
            <a:spLocks noChangeArrowheads="1"/>
          </p:cNvSpPr>
          <p:nvPr/>
        </p:nvSpPr>
        <p:spPr bwMode="auto">
          <a:xfrm>
            <a:off x="1844540" y="2554288"/>
            <a:ext cx="3718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4000</a:t>
            </a:r>
            <a:endParaRPr kumimoji="0" lang="en-US" altLang="en-US" sz="1200" b="0" i="0" u="none" strike="noStrike" cap="none" normalizeH="0" baseline="0">
              <a:ln>
                <a:noFill/>
              </a:ln>
              <a:solidFill>
                <a:schemeClr val="tx1"/>
              </a:solidFill>
              <a:effectLst/>
            </a:endParaRPr>
          </a:p>
        </p:txBody>
      </p:sp>
      <p:sp>
        <p:nvSpPr>
          <p:cNvPr id="92" name="Rectangle 90">
            <a:extLst>
              <a:ext uri="{FF2B5EF4-FFF2-40B4-BE49-F238E27FC236}">
                <a16:creationId xmlns:a16="http://schemas.microsoft.com/office/drawing/2014/main" id="{2C6B712A-922A-A4C5-A3BC-2485D9B0A9B6}"/>
              </a:ext>
            </a:extLst>
          </p:cNvPr>
          <p:cNvSpPr>
            <a:spLocks noChangeArrowheads="1"/>
          </p:cNvSpPr>
          <p:nvPr/>
        </p:nvSpPr>
        <p:spPr bwMode="auto">
          <a:xfrm>
            <a:off x="1846143" y="3038475"/>
            <a:ext cx="370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2000</a:t>
            </a:r>
            <a:endParaRPr kumimoji="0" lang="en-US" altLang="en-US" sz="1200" b="0" i="0" u="none" strike="noStrike" cap="none" normalizeH="0" baseline="0">
              <a:ln>
                <a:noFill/>
              </a:ln>
              <a:solidFill>
                <a:schemeClr val="tx1"/>
              </a:solidFill>
              <a:effectLst/>
            </a:endParaRPr>
          </a:p>
        </p:txBody>
      </p:sp>
      <p:sp>
        <p:nvSpPr>
          <p:cNvPr id="93" name="Rectangle 91">
            <a:extLst>
              <a:ext uri="{FF2B5EF4-FFF2-40B4-BE49-F238E27FC236}">
                <a16:creationId xmlns:a16="http://schemas.microsoft.com/office/drawing/2014/main" id="{2B76D779-04EF-26DA-B8A2-1D95664C26C1}"/>
              </a:ext>
            </a:extLst>
          </p:cNvPr>
          <p:cNvSpPr>
            <a:spLocks noChangeArrowheads="1"/>
          </p:cNvSpPr>
          <p:nvPr/>
        </p:nvSpPr>
        <p:spPr bwMode="auto">
          <a:xfrm>
            <a:off x="1857363" y="3522663"/>
            <a:ext cx="3590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1000</a:t>
            </a:r>
            <a:endParaRPr kumimoji="0" lang="en-US" altLang="en-US" sz="1200" b="0" i="0" u="none" strike="noStrike" cap="none" normalizeH="0" baseline="0">
              <a:ln>
                <a:noFill/>
              </a:ln>
              <a:solidFill>
                <a:schemeClr val="tx1"/>
              </a:solidFill>
              <a:effectLst/>
            </a:endParaRPr>
          </a:p>
        </p:txBody>
      </p:sp>
      <p:sp>
        <p:nvSpPr>
          <p:cNvPr id="94" name="Rectangle 92">
            <a:extLst>
              <a:ext uri="{FF2B5EF4-FFF2-40B4-BE49-F238E27FC236}">
                <a16:creationId xmlns:a16="http://schemas.microsoft.com/office/drawing/2014/main" id="{97A28828-9D9E-CC5B-824C-189510C43428}"/>
              </a:ext>
            </a:extLst>
          </p:cNvPr>
          <p:cNvSpPr>
            <a:spLocks noChangeArrowheads="1"/>
          </p:cNvSpPr>
          <p:nvPr/>
        </p:nvSpPr>
        <p:spPr bwMode="auto">
          <a:xfrm>
            <a:off x="1905454" y="4006850"/>
            <a:ext cx="3109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500</a:t>
            </a:r>
            <a:endParaRPr kumimoji="0" lang="en-US" altLang="en-US" sz="1200" b="0" i="0" u="none" strike="noStrike" cap="none" normalizeH="0" baseline="0">
              <a:ln>
                <a:noFill/>
              </a:ln>
              <a:solidFill>
                <a:schemeClr val="tx1"/>
              </a:solidFill>
              <a:effectLst/>
            </a:endParaRPr>
          </a:p>
        </p:txBody>
      </p:sp>
      <p:sp>
        <p:nvSpPr>
          <p:cNvPr id="95" name="Rectangle 93">
            <a:extLst>
              <a:ext uri="{FF2B5EF4-FFF2-40B4-BE49-F238E27FC236}">
                <a16:creationId xmlns:a16="http://schemas.microsoft.com/office/drawing/2014/main" id="{2F4B849E-EF02-639A-AC27-7D58034AF194}"/>
              </a:ext>
            </a:extLst>
          </p:cNvPr>
          <p:cNvSpPr>
            <a:spLocks noChangeArrowheads="1"/>
          </p:cNvSpPr>
          <p:nvPr/>
        </p:nvSpPr>
        <p:spPr bwMode="auto">
          <a:xfrm>
            <a:off x="1913469" y="4491038"/>
            <a:ext cx="3029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250</a:t>
            </a:r>
            <a:endParaRPr kumimoji="0" lang="en-US" altLang="en-US" sz="1200" b="0" i="0" u="none" strike="noStrike" cap="none" normalizeH="0" baseline="0">
              <a:ln>
                <a:noFill/>
              </a:ln>
              <a:solidFill>
                <a:schemeClr val="tx1"/>
              </a:solidFill>
              <a:effectLst/>
            </a:endParaRPr>
          </a:p>
        </p:txBody>
      </p:sp>
      <p:sp>
        <p:nvSpPr>
          <p:cNvPr id="96" name="Rectangle 94">
            <a:extLst>
              <a:ext uri="{FF2B5EF4-FFF2-40B4-BE49-F238E27FC236}">
                <a16:creationId xmlns:a16="http://schemas.microsoft.com/office/drawing/2014/main" id="{B15D306F-9F4F-ACCD-48A7-8DF95FC72AE7}"/>
              </a:ext>
            </a:extLst>
          </p:cNvPr>
          <p:cNvSpPr>
            <a:spLocks noChangeArrowheads="1"/>
          </p:cNvSpPr>
          <p:nvPr/>
        </p:nvSpPr>
        <p:spPr bwMode="auto">
          <a:xfrm>
            <a:off x="1915072" y="5135563"/>
            <a:ext cx="3013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100</a:t>
            </a:r>
            <a:endParaRPr kumimoji="0" lang="en-US" altLang="en-US" sz="1200" b="0" i="0" u="none" strike="noStrike" cap="none" normalizeH="0" baseline="0">
              <a:ln>
                <a:noFill/>
              </a:ln>
              <a:solidFill>
                <a:schemeClr val="tx1"/>
              </a:solidFill>
              <a:effectLst/>
            </a:endParaRPr>
          </a:p>
        </p:txBody>
      </p:sp>
      <p:sp>
        <p:nvSpPr>
          <p:cNvPr id="97" name="Rectangle 95">
            <a:extLst>
              <a:ext uri="{FF2B5EF4-FFF2-40B4-BE49-F238E27FC236}">
                <a16:creationId xmlns:a16="http://schemas.microsoft.com/office/drawing/2014/main" id="{9D75CF70-EA59-8828-D147-38EBCCD4D1D9}"/>
              </a:ext>
            </a:extLst>
          </p:cNvPr>
          <p:cNvSpPr>
            <a:spLocks noChangeArrowheads="1"/>
          </p:cNvSpPr>
          <p:nvPr/>
        </p:nvSpPr>
        <p:spPr bwMode="auto">
          <a:xfrm>
            <a:off x="2146776" y="583444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1675</a:t>
            </a:r>
            <a:endParaRPr kumimoji="0" lang="en-US" altLang="en-US" sz="1200" b="0" i="0" u="none" strike="noStrike" cap="none" normalizeH="0" baseline="0" dirty="0">
              <a:ln>
                <a:noFill/>
              </a:ln>
              <a:solidFill>
                <a:schemeClr val="tx1"/>
              </a:solidFill>
              <a:effectLst/>
            </a:endParaRPr>
          </a:p>
        </p:txBody>
      </p:sp>
      <p:sp>
        <p:nvSpPr>
          <p:cNvPr id="98" name="Rectangle 96">
            <a:extLst>
              <a:ext uri="{FF2B5EF4-FFF2-40B4-BE49-F238E27FC236}">
                <a16:creationId xmlns:a16="http://schemas.microsoft.com/office/drawing/2014/main" id="{BAD4934D-181A-C5F1-13B0-EF4BFDED14C6}"/>
              </a:ext>
            </a:extLst>
          </p:cNvPr>
          <p:cNvSpPr>
            <a:spLocks noChangeArrowheads="1"/>
          </p:cNvSpPr>
          <p:nvPr/>
        </p:nvSpPr>
        <p:spPr bwMode="auto">
          <a:xfrm>
            <a:off x="2688113" y="5834444"/>
            <a:ext cx="3510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1700</a:t>
            </a:r>
            <a:endParaRPr kumimoji="0" lang="en-US" altLang="en-US" sz="1200" b="0" i="0" u="none" strike="noStrike" cap="none" normalizeH="0" baseline="0">
              <a:ln>
                <a:noFill/>
              </a:ln>
              <a:solidFill>
                <a:schemeClr val="tx1"/>
              </a:solidFill>
              <a:effectLst/>
            </a:endParaRPr>
          </a:p>
        </p:txBody>
      </p:sp>
      <p:sp>
        <p:nvSpPr>
          <p:cNvPr id="99" name="Rectangle 97">
            <a:extLst>
              <a:ext uri="{FF2B5EF4-FFF2-40B4-BE49-F238E27FC236}">
                <a16:creationId xmlns:a16="http://schemas.microsoft.com/office/drawing/2014/main" id="{FFA7C846-7110-B4A0-E571-BDE8885A2DCB}"/>
              </a:ext>
            </a:extLst>
          </p:cNvPr>
          <p:cNvSpPr>
            <a:spLocks noChangeArrowheads="1"/>
          </p:cNvSpPr>
          <p:nvPr/>
        </p:nvSpPr>
        <p:spPr bwMode="auto">
          <a:xfrm>
            <a:off x="3240563" y="5834444"/>
            <a:ext cx="3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1725</a:t>
            </a:r>
            <a:endParaRPr kumimoji="0" lang="en-US" altLang="en-US" sz="1200" b="0" i="0" u="none" strike="noStrike" cap="none" normalizeH="0" baseline="0">
              <a:ln>
                <a:noFill/>
              </a:ln>
              <a:solidFill>
                <a:schemeClr val="tx1"/>
              </a:solidFill>
              <a:effectLst/>
            </a:endParaRPr>
          </a:p>
        </p:txBody>
      </p:sp>
      <p:sp>
        <p:nvSpPr>
          <p:cNvPr id="100" name="Rectangle 98">
            <a:extLst>
              <a:ext uri="{FF2B5EF4-FFF2-40B4-BE49-F238E27FC236}">
                <a16:creationId xmlns:a16="http://schemas.microsoft.com/office/drawing/2014/main" id="{6593E65B-71F2-36E5-DBAC-4268F37996C5}"/>
              </a:ext>
            </a:extLst>
          </p:cNvPr>
          <p:cNvSpPr>
            <a:spLocks noChangeArrowheads="1"/>
          </p:cNvSpPr>
          <p:nvPr/>
        </p:nvSpPr>
        <p:spPr bwMode="auto">
          <a:xfrm>
            <a:off x="3794601" y="5834444"/>
            <a:ext cx="34144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1750</a:t>
            </a:r>
            <a:endParaRPr kumimoji="0" lang="en-US" altLang="en-US" sz="1200" b="0" i="0" u="none" strike="noStrike" cap="none" normalizeH="0" baseline="0">
              <a:ln>
                <a:noFill/>
              </a:ln>
              <a:solidFill>
                <a:schemeClr val="tx1"/>
              </a:solidFill>
              <a:effectLst/>
            </a:endParaRPr>
          </a:p>
        </p:txBody>
      </p:sp>
      <p:sp>
        <p:nvSpPr>
          <p:cNvPr id="101" name="Rectangle 99">
            <a:extLst>
              <a:ext uri="{FF2B5EF4-FFF2-40B4-BE49-F238E27FC236}">
                <a16:creationId xmlns:a16="http://schemas.microsoft.com/office/drawing/2014/main" id="{417AECAE-5AA1-A9F9-5920-5C24789CB5AC}"/>
              </a:ext>
            </a:extLst>
          </p:cNvPr>
          <p:cNvSpPr>
            <a:spLocks noChangeArrowheads="1"/>
          </p:cNvSpPr>
          <p:nvPr/>
        </p:nvSpPr>
        <p:spPr bwMode="auto">
          <a:xfrm>
            <a:off x="4347051" y="5834444"/>
            <a:ext cx="3334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1775</a:t>
            </a:r>
            <a:endParaRPr kumimoji="0" lang="en-US" altLang="en-US" sz="1200" b="0" i="0" u="none" strike="noStrike" cap="none" normalizeH="0" baseline="0">
              <a:ln>
                <a:noFill/>
              </a:ln>
              <a:solidFill>
                <a:schemeClr val="tx1"/>
              </a:solidFill>
              <a:effectLst/>
            </a:endParaRPr>
          </a:p>
        </p:txBody>
      </p:sp>
      <p:sp>
        <p:nvSpPr>
          <p:cNvPr id="102" name="Rectangle 100">
            <a:extLst>
              <a:ext uri="{FF2B5EF4-FFF2-40B4-BE49-F238E27FC236}">
                <a16:creationId xmlns:a16="http://schemas.microsoft.com/office/drawing/2014/main" id="{194CF40A-7C3D-2279-678C-BA48231CE0DD}"/>
              </a:ext>
            </a:extLst>
          </p:cNvPr>
          <p:cNvSpPr>
            <a:spLocks noChangeArrowheads="1"/>
          </p:cNvSpPr>
          <p:nvPr/>
        </p:nvSpPr>
        <p:spPr bwMode="auto">
          <a:xfrm>
            <a:off x="4888388" y="5834444"/>
            <a:ext cx="3574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1800</a:t>
            </a:r>
            <a:endParaRPr kumimoji="0" lang="en-US" altLang="en-US" sz="1200" b="0" i="0" u="none" strike="noStrike" cap="none" normalizeH="0" baseline="0">
              <a:ln>
                <a:noFill/>
              </a:ln>
              <a:solidFill>
                <a:schemeClr val="tx1"/>
              </a:solidFill>
              <a:effectLst/>
            </a:endParaRPr>
          </a:p>
        </p:txBody>
      </p:sp>
      <p:sp>
        <p:nvSpPr>
          <p:cNvPr id="103" name="Rectangle 101">
            <a:extLst>
              <a:ext uri="{FF2B5EF4-FFF2-40B4-BE49-F238E27FC236}">
                <a16:creationId xmlns:a16="http://schemas.microsoft.com/office/drawing/2014/main" id="{FEEB50CA-9FE4-8089-514D-92C7BE7F5A1D}"/>
              </a:ext>
            </a:extLst>
          </p:cNvPr>
          <p:cNvSpPr>
            <a:spLocks noChangeArrowheads="1"/>
          </p:cNvSpPr>
          <p:nvPr/>
        </p:nvSpPr>
        <p:spPr bwMode="auto">
          <a:xfrm>
            <a:off x="5442426" y="583444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1825</a:t>
            </a:r>
            <a:endParaRPr kumimoji="0" lang="en-US" altLang="en-US" sz="1200" b="0" i="0" u="none" strike="noStrike" cap="none" normalizeH="0" baseline="0">
              <a:ln>
                <a:noFill/>
              </a:ln>
              <a:solidFill>
                <a:schemeClr val="tx1"/>
              </a:solidFill>
              <a:effectLst/>
            </a:endParaRPr>
          </a:p>
        </p:txBody>
      </p:sp>
      <p:sp>
        <p:nvSpPr>
          <p:cNvPr id="104" name="Rectangle 102">
            <a:extLst>
              <a:ext uri="{FF2B5EF4-FFF2-40B4-BE49-F238E27FC236}">
                <a16:creationId xmlns:a16="http://schemas.microsoft.com/office/drawing/2014/main" id="{CFBFE2BC-01BA-5C47-6110-F8E23460F0C7}"/>
              </a:ext>
            </a:extLst>
          </p:cNvPr>
          <p:cNvSpPr>
            <a:spLocks noChangeArrowheads="1"/>
          </p:cNvSpPr>
          <p:nvPr/>
        </p:nvSpPr>
        <p:spPr bwMode="auto">
          <a:xfrm>
            <a:off x="5994876" y="5834444"/>
            <a:ext cx="3478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1850</a:t>
            </a:r>
            <a:endParaRPr kumimoji="0" lang="en-US" altLang="en-US" sz="1200" b="0" i="0" u="none" strike="noStrike" cap="none" normalizeH="0" baseline="0">
              <a:ln>
                <a:noFill/>
              </a:ln>
              <a:solidFill>
                <a:schemeClr val="tx1"/>
              </a:solidFill>
              <a:effectLst/>
            </a:endParaRPr>
          </a:p>
        </p:txBody>
      </p:sp>
      <p:sp>
        <p:nvSpPr>
          <p:cNvPr id="105" name="Rectangle 103">
            <a:extLst>
              <a:ext uri="{FF2B5EF4-FFF2-40B4-BE49-F238E27FC236}">
                <a16:creationId xmlns:a16="http://schemas.microsoft.com/office/drawing/2014/main" id="{D95848B1-FB79-E054-AC1A-51B32CAB526C}"/>
              </a:ext>
            </a:extLst>
          </p:cNvPr>
          <p:cNvSpPr>
            <a:spLocks noChangeArrowheads="1"/>
          </p:cNvSpPr>
          <p:nvPr/>
        </p:nvSpPr>
        <p:spPr bwMode="auto">
          <a:xfrm>
            <a:off x="6547326" y="583444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1875</a:t>
            </a:r>
            <a:endParaRPr kumimoji="0" lang="en-US" altLang="en-US" sz="1200" b="0" i="0" u="none" strike="noStrike" cap="none" normalizeH="0" baseline="0">
              <a:ln>
                <a:noFill/>
              </a:ln>
              <a:solidFill>
                <a:schemeClr val="tx1"/>
              </a:solidFill>
              <a:effectLst/>
            </a:endParaRPr>
          </a:p>
        </p:txBody>
      </p:sp>
      <p:sp>
        <p:nvSpPr>
          <p:cNvPr id="106" name="Rectangle 104">
            <a:extLst>
              <a:ext uri="{FF2B5EF4-FFF2-40B4-BE49-F238E27FC236}">
                <a16:creationId xmlns:a16="http://schemas.microsoft.com/office/drawing/2014/main" id="{6D663943-0030-040F-3B9E-CF35AE749DEE}"/>
              </a:ext>
            </a:extLst>
          </p:cNvPr>
          <p:cNvSpPr>
            <a:spLocks noChangeArrowheads="1"/>
          </p:cNvSpPr>
          <p:nvPr/>
        </p:nvSpPr>
        <p:spPr bwMode="auto">
          <a:xfrm>
            <a:off x="7090251" y="5834444"/>
            <a:ext cx="3558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1900</a:t>
            </a:r>
            <a:endParaRPr kumimoji="0" lang="en-US" altLang="en-US" sz="1200" b="0" i="0" u="none" strike="noStrike" cap="none" normalizeH="0" baseline="0">
              <a:ln>
                <a:noFill/>
              </a:ln>
              <a:solidFill>
                <a:schemeClr val="tx1"/>
              </a:solidFill>
              <a:effectLst/>
            </a:endParaRPr>
          </a:p>
        </p:txBody>
      </p:sp>
      <p:sp>
        <p:nvSpPr>
          <p:cNvPr id="107" name="Rectangle 105">
            <a:extLst>
              <a:ext uri="{FF2B5EF4-FFF2-40B4-BE49-F238E27FC236}">
                <a16:creationId xmlns:a16="http://schemas.microsoft.com/office/drawing/2014/main" id="{A321AE8E-2B32-40EB-BAC3-E23AB0709D1D}"/>
              </a:ext>
            </a:extLst>
          </p:cNvPr>
          <p:cNvSpPr>
            <a:spLocks noChangeArrowheads="1"/>
          </p:cNvSpPr>
          <p:nvPr/>
        </p:nvSpPr>
        <p:spPr bwMode="auto">
          <a:xfrm>
            <a:off x="7642701" y="5834444"/>
            <a:ext cx="3382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1925</a:t>
            </a:r>
            <a:endParaRPr kumimoji="0" lang="en-US" altLang="en-US" sz="1200" b="0" i="0" u="none" strike="noStrike" cap="none" normalizeH="0" baseline="0">
              <a:ln>
                <a:noFill/>
              </a:ln>
              <a:solidFill>
                <a:schemeClr val="tx1"/>
              </a:solidFill>
              <a:effectLst/>
            </a:endParaRPr>
          </a:p>
        </p:txBody>
      </p:sp>
      <p:sp>
        <p:nvSpPr>
          <p:cNvPr id="108" name="Rectangle 106">
            <a:extLst>
              <a:ext uri="{FF2B5EF4-FFF2-40B4-BE49-F238E27FC236}">
                <a16:creationId xmlns:a16="http://schemas.microsoft.com/office/drawing/2014/main" id="{40474892-4150-E596-09A3-2CC82978D408}"/>
              </a:ext>
            </a:extLst>
          </p:cNvPr>
          <p:cNvSpPr>
            <a:spLocks noChangeArrowheads="1"/>
          </p:cNvSpPr>
          <p:nvPr/>
        </p:nvSpPr>
        <p:spPr bwMode="auto">
          <a:xfrm>
            <a:off x="8195151" y="5834444"/>
            <a:ext cx="3462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1950</a:t>
            </a:r>
            <a:endParaRPr kumimoji="0" lang="en-US" altLang="en-US" sz="1200" b="0" i="0" u="none" strike="noStrike" cap="none" normalizeH="0" baseline="0">
              <a:ln>
                <a:noFill/>
              </a:ln>
              <a:solidFill>
                <a:schemeClr val="tx1"/>
              </a:solidFill>
              <a:effectLst/>
            </a:endParaRPr>
          </a:p>
        </p:txBody>
      </p:sp>
      <p:sp>
        <p:nvSpPr>
          <p:cNvPr id="109" name="Rectangle 107">
            <a:extLst>
              <a:ext uri="{FF2B5EF4-FFF2-40B4-BE49-F238E27FC236}">
                <a16:creationId xmlns:a16="http://schemas.microsoft.com/office/drawing/2014/main" id="{DAC80216-D856-73E1-5731-CED2E894C49A}"/>
              </a:ext>
            </a:extLst>
          </p:cNvPr>
          <p:cNvSpPr>
            <a:spLocks noChangeArrowheads="1"/>
          </p:cNvSpPr>
          <p:nvPr/>
        </p:nvSpPr>
        <p:spPr bwMode="auto">
          <a:xfrm>
            <a:off x="8749188" y="5834444"/>
            <a:ext cx="3382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1975</a:t>
            </a:r>
            <a:endParaRPr kumimoji="0" lang="en-US" altLang="en-US" sz="1200" b="0" i="0" u="none" strike="noStrike" cap="none" normalizeH="0" baseline="0">
              <a:ln>
                <a:noFill/>
              </a:ln>
              <a:solidFill>
                <a:schemeClr val="tx1"/>
              </a:solidFill>
              <a:effectLst/>
            </a:endParaRPr>
          </a:p>
        </p:txBody>
      </p:sp>
      <p:sp>
        <p:nvSpPr>
          <p:cNvPr id="110" name="Rectangle 108">
            <a:extLst>
              <a:ext uri="{FF2B5EF4-FFF2-40B4-BE49-F238E27FC236}">
                <a16:creationId xmlns:a16="http://schemas.microsoft.com/office/drawing/2014/main" id="{C5E506AF-AEB8-A737-9BC2-E4FF86548891}"/>
              </a:ext>
            </a:extLst>
          </p:cNvPr>
          <p:cNvSpPr>
            <a:spLocks noChangeArrowheads="1"/>
          </p:cNvSpPr>
          <p:nvPr/>
        </p:nvSpPr>
        <p:spPr bwMode="auto">
          <a:xfrm>
            <a:off x="9284176" y="5834444"/>
            <a:ext cx="370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2000</a:t>
            </a:r>
            <a:endParaRPr kumimoji="0" lang="en-US" altLang="en-US" sz="1200" b="0" i="0" u="none" strike="noStrike" cap="none" normalizeH="0" baseline="0">
              <a:ln>
                <a:noFill/>
              </a:ln>
              <a:solidFill>
                <a:schemeClr val="tx1"/>
              </a:solidFill>
              <a:effectLst/>
            </a:endParaRPr>
          </a:p>
        </p:txBody>
      </p:sp>
      <p:sp>
        <p:nvSpPr>
          <p:cNvPr id="111" name="Rectangle 109">
            <a:extLst>
              <a:ext uri="{FF2B5EF4-FFF2-40B4-BE49-F238E27FC236}">
                <a16:creationId xmlns:a16="http://schemas.microsoft.com/office/drawing/2014/main" id="{F1654DB5-2FF7-17DA-8181-CD5B1231BE32}"/>
              </a:ext>
            </a:extLst>
          </p:cNvPr>
          <p:cNvSpPr>
            <a:spLocks noChangeArrowheads="1"/>
          </p:cNvSpPr>
          <p:nvPr/>
        </p:nvSpPr>
        <p:spPr bwMode="auto">
          <a:xfrm>
            <a:off x="9836626" y="5834444"/>
            <a:ext cx="3526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2025</a:t>
            </a:r>
            <a:endParaRPr kumimoji="0" lang="en-US" altLang="en-US" sz="1200" b="0" i="0" u="none" strike="noStrike" cap="none" normalizeH="0" baseline="0">
              <a:ln>
                <a:noFill/>
              </a:ln>
              <a:solidFill>
                <a:schemeClr val="tx1"/>
              </a:solidFill>
              <a:effectLst/>
            </a:endParaRPr>
          </a:p>
        </p:txBody>
      </p:sp>
      <p:sp>
        <p:nvSpPr>
          <p:cNvPr id="112" name="Rectangle 110">
            <a:extLst>
              <a:ext uri="{FF2B5EF4-FFF2-40B4-BE49-F238E27FC236}">
                <a16:creationId xmlns:a16="http://schemas.microsoft.com/office/drawing/2014/main" id="{6F94696C-93DA-DCF4-2059-7BFE842BEB1F}"/>
              </a:ext>
            </a:extLst>
          </p:cNvPr>
          <p:cNvSpPr>
            <a:spLocks noChangeArrowheads="1"/>
          </p:cNvSpPr>
          <p:nvPr/>
        </p:nvSpPr>
        <p:spPr bwMode="auto">
          <a:xfrm>
            <a:off x="10392535" y="2070100"/>
            <a:ext cx="3767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8000</a:t>
            </a:r>
            <a:endParaRPr kumimoji="0" lang="en-US" altLang="en-US" sz="1200" b="0" i="0" u="none" strike="noStrike" cap="none" normalizeH="0" baseline="0">
              <a:ln>
                <a:noFill/>
              </a:ln>
              <a:solidFill>
                <a:schemeClr val="tx1"/>
              </a:solidFill>
              <a:effectLst/>
            </a:endParaRPr>
          </a:p>
        </p:txBody>
      </p:sp>
      <p:sp>
        <p:nvSpPr>
          <p:cNvPr id="113" name="Rectangle 111">
            <a:extLst>
              <a:ext uri="{FF2B5EF4-FFF2-40B4-BE49-F238E27FC236}">
                <a16:creationId xmlns:a16="http://schemas.microsoft.com/office/drawing/2014/main" id="{A5575F37-8CB1-B430-AF3B-24BB0EB6FA16}"/>
              </a:ext>
            </a:extLst>
          </p:cNvPr>
          <p:cNvSpPr>
            <a:spLocks noChangeArrowheads="1"/>
          </p:cNvSpPr>
          <p:nvPr/>
        </p:nvSpPr>
        <p:spPr bwMode="auto">
          <a:xfrm>
            <a:off x="10392535" y="2554288"/>
            <a:ext cx="3718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4000</a:t>
            </a:r>
            <a:endParaRPr kumimoji="0" lang="en-US" altLang="en-US" sz="1200" b="0" i="0" u="none" strike="noStrike" cap="none" normalizeH="0" baseline="0">
              <a:ln>
                <a:noFill/>
              </a:ln>
              <a:solidFill>
                <a:schemeClr val="tx1"/>
              </a:solidFill>
              <a:effectLst/>
            </a:endParaRPr>
          </a:p>
        </p:txBody>
      </p:sp>
      <p:sp>
        <p:nvSpPr>
          <p:cNvPr id="114" name="Rectangle 112">
            <a:extLst>
              <a:ext uri="{FF2B5EF4-FFF2-40B4-BE49-F238E27FC236}">
                <a16:creationId xmlns:a16="http://schemas.microsoft.com/office/drawing/2014/main" id="{CE6DCE00-9252-1C5D-D5FA-4000DD747B34}"/>
              </a:ext>
            </a:extLst>
          </p:cNvPr>
          <p:cNvSpPr>
            <a:spLocks noChangeArrowheads="1"/>
          </p:cNvSpPr>
          <p:nvPr/>
        </p:nvSpPr>
        <p:spPr bwMode="auto">
          <a:xfrm>
            <a:off x="10392535" y="3038475"/>
            <a:ext cx="370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2000</a:t>
            </a:r>
            <a:endParaRPr kumimoji="0" lang="en-US" altLang="en-US" sz="1200" b="0" i="0" u="none" strike="noStrike" cap="none" normalizeH="0" baseline="0">
              <a:ln>
                <a:noFill/>
              </a:ln>
              <a:solidFill>
                <a:schemeClr val="tx1"/>
              </a:solidFill>
              <a:effectLst/>
            </a:endParaRPr>
          </a:p>
        </p:txBody>
      </p:sp>
      <p:sp>
        <p:nvSpPr>
          <p:cNvPr id="115" name="Rectangle 113">
            <a:extLst>
              <a:ext uri="{FF2B5EF4-FFF2-40B4-BE49-F238E27FC236}">
                <a16:creationId xmlns:a16="http://schemas.microsoft.com/office/drawing/2014/main" id="{1012D71F-9D45-132D-73CE-C6290AC0F9B4}"/>
              </a:ext>
            </a:extLst>
          </p:cNvPr>
          <p:cNvSpPr>
            <a:spLocks noChangeArrowheads="1"/>
          </p:cNvSpPr>
          <p:nvPr/>
        </p:nvSpPr>
        <p:spPr bwMode="auto">
          <a:xfrm>
            <a:off x="10392535" y="3522663"/>
            <a:ext cx="3590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1000</a:t>
            </a:r>
            <a:endParaRPr kumimoji="0" lang="en-US" altLang="en-US" sz="1200" b="0" i="0" u="none" strike="noStrike" cap="none" normalizeH="0" baseline="0">
              <a:ln>
                <a:noFill/>
              </a:ln>
              <a:solidFill>
                <a:schemeClr val="tx1"/>
              </a:solidFill>
              <a:effectLst/>
            </a:endParaRPr>
          </a:p>
        </p:txBody>
      </p:sp>
      <p:sp>
        <p:nvSpPr>
          <p:cNvPr id="116" name="Rectangle 114">
            <a:extLst>
              <a:ext uri="{FF2B5EF4-FFF2-40B4-BE49-F238E27FC236}">
                <a16:creationId xmlns:a16="http://schemas.microsoft.com/office/drawing/2014/main" id="{1128DAB8-951A-2A54-D340-52B296D5CEB5}"/>
              </a:ext>
            </a:extLst>
          </p:cNvPr>
          <p:cNvSpPr>
            <a:spLocks noChangeArrowheads="1"/>
          </p:cNvSpPr>
          <p:nvPr/>
        </p:nvSpPr>
        <p:spPr bwMode="auto">
          <a:xfrm>
            <a:off x="10392535" y="4006850"/>
            <a:ext cx="3109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500</a:t>
            </a:r>
            <a:endParaRPr kumimoji="0" lang="en-US" altLang="en-US" sz="1200" b="0" i="0" u="none" strike="noStrike" cap="none" normalizeH="0" baseline="0">
              <a:ln>
                <a:noFill/>
              </a:ln>
              <a:solidFill>
                <a:schemeClr val="tx1"/>
              </a:solidFill>
              <a:effectLst/>
            </a:endParaRPr>
          </a:p>
        </p:txBody>
      </p:sp>
      <p:sp>
        <p:nvSpPr>
          <p:cNvPr id="117" name="Rectangle 115">
            <a:extLst>
              <a:ext uri="{FF2B5EF4-FFF2-40B4-BE49-F238E27FC236}">
                <a16:creationId xmlns:a16="http://schemas.microsoft.com/office/drawing/2014/main" id="{75E487B9-8AC9-BFB7-295E-7D43F99300B4}"/>
              </a:ext>
            </a:extLst>
          </p:cNvPr>
          <p:cNvSpPr>
            <a:spLocks noChangeArrowheads="1"/>
          </p:cNvSpPr>
          <p:nvPr/>
        </p:nvSpPr>
        <p:spPr bwMode="auto">
          <a:xfrm>
            <a:off x="10392535" y="4491038"/>
            <a:ext cx="3029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250</a:t>
            </a:r>
            <a:endParaRPr kumimoji="0" lang="en-US" altLang="en-US" sz="1200" b="0" i="0" u="none" strike="noStrike" cap="none" normalizeH="0" baseline="0">
              <a:ln>
                <a:noFill/>
              </a:ln>
              <a:solidFill>
                <a:schemeClr val="tx1"/>
              </a:solidFill>
              <a:effectLst/>
            </a:endParaRPr>
          </a:p>
        </p:txBody>
      </p:sp>
      <p:sp>
        <p:nvSpPr>
          <p:cNvPr id="118" name="Rectangle 116">
            <a:extLst>
              <a:ext uri="{FF2B5EF4-FFF2-40B4-BE49-F238E27FC236}">
                <a16:creationId xmlns:a16="http://schemas.microsoft.com/office/drawing/2014/main" id="{0C58F087-DCD1-D74D-560E-4AF85298D061}"/>
              </a:ext>
            </a:extLst>
          </p:cNvPr>
          <p:cNvSpPr>
            <a:spLocks noChangeArrowheads="1"/>
          </p:cNvSpPr>
          <p:nvPr/>
        </p:nvSpPr>
        <p:spPr bwMode="auto">
          <a:xfrm>
            <a:off x="10392535" y="5135563"/>
            <a:ext cx="3013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100</a:t>
            </a:r>
            <a:endParaRPr kumimoji="0" lang="en-US" altLang="en-US" sz="1200" b="0" i="0" u="none" strike="noStrike" cap="none" normalizeH="0" baseline="0">
              <a:ln>
                <a:noFill/>
              </a:ln>
              <a:solidFill>
                <a:schemeClr val="tx1"/>
              </a:solidFill>
              <a:effectLst/>
            </a:endParaRPr>
          </a:p>
        </p:txBody>
      </p:sp>
      <p:sp>
        <p:nvSpPr>
          <p:cNvPr id="119" name="Rectangle 117">
            <a:extLst>
              <a:ext uri="{FF2B5EF4-FFF2-40B4-BE49-F238E27FC236}">
                <a16:creationId xmlns:a16="http://schemas.microsoft.com/office/drawing/2014/main" id="{A0B1EDE1-7923-3DFD-7102-0ABBFF52CB57}"/>
              </a:ext>
            </a:extLst>
          </p:cNvPr>
          <p:cNvSpPr>
            <a:spLocks noChangeArrowheads="1"/>
          </p:cNvSpPr>
          <p:nvPr/>
        </p:nvSpPr>
        <p:spPr bwMode="auto">
          <a:xfrm>
            <a:off x="2538907" y="1819360"/>
            <a:ext cx="1856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200" b="1" i="0" u="none" strike="noStrike" cap="none" normalizeH="0" baseline="0" dirty="0">
                <a:ln>
                  <a:noFill/>
                </a:ln>
                <a:solidFill>
                  <a:srgbClr val="0D383F"/>
                </a:solidFill>
                <a:effectLst/>
                <a:latin typeface="Raleway" panose="020B0503030101060003" pitchFamily="34" charset="0"/>
              </a:rPr>
              <a:t>CONSUMER PRICE INDEX</a:t>
            </a:r>
            <a:br>
              <a:rPr kumimoji="0" lang="en-US" altLang="en-US" sz="1200" b="1" i="0" u="none" strike="noStrike" cap="none" normalizeH="0" baseline="0" dirty="0">
                <a:ln>
                  <a:noFill/>
                </a:ln>
                <a:solidFill>
                  <a:srgbClr val="0D383F"/>
                </a:solidFill>
                <a:effectLst/>
                <a:latin typeface="Raleway" panose="020B0503030101060003" pitchFamily="34" charset="0"/>
              </a:rPr>
            </a:br>
            <a:r>
              <a:rPr kumimoji="0" lang="en-US" altLang="en-US" sz="1200" b="1" i="0" u="none" strike="noStrike" cap="none" normalizeH="0" baseline="0" dirty="0">
                <a:ln>
                  <a:noFill/>
                </a:ln>
                <a:solidFill>
                  <a:srgbClr val="0D383F"/>
                </a:solidFill>
                <a:effectLst/>
                <a:latin typeface="Raleway" panose="020B0503030101060003" pitchFamily="34" charset="0"/>
              </a:rPr>
              <a:t>(REBASED TO 1850 = 100)</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21" name="Freeform 119">
            <a:extLst>
              <a:ext uri="{FF2B5EF4-FFF2-40B4-BE49-F238E27FC236}">
                <a16:creationId xmlns:a16="http://schemas.microsoft.com/office/drawing/2014/main" id="{AB9222F1-AB1A-312E-4FE9-45B1B3CE75FD}"/>
              </a:ext>
            </a:extLst>
          </p:cNvPr>
          <p:cNvSpPr>
            <a:spLocks/>
          </p:cNvSpPr>
          <p:nvPr/>
        </p:nvSpPr>
        <p:spPr bwMode="auto">
          <a:xfrm>
            <a:off x="2557336" y="2324926"/>
            <a:ext cx="428625" cy="0"/>
          </a:xfrm>
          <a:custGeom>
            <a:avLst/>
            <a:gdLst>
              <a:gd name="T0" fmla="*/ 0 w 270"/>
              <a:gd name="T1" fmla="*/ 270 w 270"/>
              <a:gd name="T2" fmla="*/ 0 w 270"/>
            </a:gdLst>
            <a:ahLst/>
            <a:cxnLst>
              <a:cxn ang="0">
                <a:pos x="T0" y="0"/>
              </a:cxn>
              <a:cxn ang="0">
                <a:pos x="T1" y="0"/>
              </a:cxn>
              <a:cxn ang="0">
                <a:pos x="T2" y="0"/>
              </a:cxn>
            </a:cxnLst>
            <a:rect l="0" t="0" r="r" b="b"/>
            <a:pathLst>
              <a:path w="270">
                <a:moveTo>
                  <a:pt x="0" y="0"/>
                </a:moveTo>
                <a:lnTo>
                  <a:pt x="270" y="0"/>
                </a:lnTo>
                <a:lnTo>
                  <a:pt x="0" y="0"/>
                </a:lnTo>
                <a:close/>
              </a:path>
            </a:pathLst>
          </a:custGeom>
          <a:solidFill>
            <a:srgbClr val="FFFFFF"/>
          </a:solidFill>
          <a:ln w="22225">
            <a:solidFill>
              <a:srgbClr val="009E7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20">
            <a:extLst>
              <a:ext uri="{FF2B5EF4-FFF2-40B4-BE49-F238E27FC236}">
                <a16:creationId xmlns:a16="http://schemas.microsoft.com/office/drawing/2014/main" id="{D0E60EF1-3E26-6E85-2D81-A271D9DC223D}"/>
              </a:ext>
            </a:extLst>
          </p:cNvPr>
          <p:cNvSpPr>
            <a:spLocks noChangeArrowheads="1"/>
          </p:cNvSpPr>
          <p:nvPr/>
        </p:nvSpPr>
        <p:spPr bwMode="auto">
          <a:xfrm>
            <a:off x="3058160" y="2246694"/>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D383F"/>
                </a:solidFill>
                <a:effectLst/>
                <a:latin typeface="Raleway" panose="020B0503030101060003" pitchFamily="34" charset="0"/>
              </a:rPr>
              <a:t> UK*</a:t>
            </a:r>
            <a:endParaRPr kumimoji="0" lang="en-US" altLang="en-US" sz="1200" b="0" i="0" u="none" strike="noStrike" cap="none" normalizeH="0" baseline="0">
              <a:ln>
                <a:noFill/>
              </a:ln>
              <a:solidFill>
                <a:schemeClr val="tx1"/>
              </a:solidFill>
              <a:effectLst/>
            </a:endParaRPr>
          </a:p>
        </p:txBody>
      </p:sp>
      <p:sp>
        <p:nvSpPr>
          <p:cNvPr id="123" name="Freeform 121">
            <a:extLst>
              <a:ext uri="{FF2B5EF4-FFF2-40B4-BE49-F238E27FC236}">
                <a16:creationId xmlns:a16="http://schemas.microsoft.com/office/drawing/2014/main" id="{6640B818-D60C-3D95-5139-D4940F3A42B8}"/>
              </a:ext>
            </a:extLst>
          </p:cNvPr>
          <p:cNvSpPr>
            <a:spLocks/>
          </p:cNvSpPr>
          <p:nvPr/>
        </p:nvSpPr>
        <p:spPr bwMode="auto">
          <a:xfrm>
            <a:off x="2557336" y="2531014"/>
            <a:ext cx="428625" cy="0"/>
          </a:xfrm>
          <a:custGeom>
            <a:avLst/>
            <a:gdLst>
              <a:gd name="T0" fmla="*/ 0 w 270"/>
              <a:gd name="T1" fmla="*/ 270 w 270"/>
              <a:gd name="T2" fmla="*/ 0 w 270"/>
            </a:gdLst>
            <a:ahLst/>
            <a:cxnLst>
              <a:cxn ang="0">
                <a:pos x="T0" y="0"/>
              </a:cxn>
              <a:cxn ang="0">
                <a:pos x="T1" y="0"/>
              </a:cxn>
              <a:cxn ang="0">
                <a:pos x="T2" y="0"/>
              </a:cxn>
            </a:cxnLst>
            <a:rect l="0" t="0" r="r" b="b"/>
            <a:pathLst>
              <a:path w="270">
                <a:moveTo>
                  <a:pt x="0" y="0"/>
                </a:moveTo>
                <a:lnTo>
                  <a:pt x="270" y="0"/>
                </a:lnTo>
                <a:lnTo>
                  <a:pt x="0" y="0"/>
                </a:lnTo>
                <a:close/>
              </a:path>
            </a:pathLst>
          </a:custGeom>
          <a:solidFill>
            <a:srgbClr val="FFFFFF"/>
          </a:solidFill>
          <a:ln w="22225">
            <a:solidFill>
              <a:srgbClr val="0D383F"/>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122">
            <a:extLst>
              <a:ext uri="{FF2B5EF4-FFF2-40B4-BE49-F238E27FC236}">
                <a16:creationId xmlns:a16="http://schemas.microsoft.com/office/drawing/2014/main" id="{C85BA0C3-2539-46B1-D12E-A93706D48497}"/>
              </a:ext>
            </a:extLst>
          </p:cNvPr>
          <p:cNvSpPr>
            <a:spLocks noChangeArrowheads="1"/>
          </p:cNvSpPr>
          <p:nvPr/>
        </p:nvSpPr>
        <p:spPr bwMode="auto">
          <a:xfrm>
            <a:off x="3058160" y="2448751"/>
            <a:ext cx="3526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D383F"/>
                </a:solidFill>
                <a:effectLst/>
                <a:latin typeface="Raleway" panose="020B0503030101060003" pitchFamily="34" charset="0"/>
              </a:rPr>
              <a:t> US**</a:t>
            </a:r>
            <a:endParaRPr kumimoji="0" lang="en-US" altLang="en-US" sz="1200" b="0" i="0" u="none" strike="noStrike" cap="none" normalizeH="0" baseline="0" dirty="0">
              <a:ln>
                <a:noFill/>
              </a:ln>
              <a:solidFill>
                <a:schemeClr val="tx1"/>
              </a:solidFill>
              <a:effectLst/>
            </a:endParaRPr>
          </a:p>
        </p:txBody>
      </p:sp>
      <p:sp>
        <p:nvSpPr>
          <p:cNvPr id="125" name="Rectangle 123">
            <a:extLst>
              <a:ext uri="{FF2B5EF4-FFF2-40B4-BE49-F238E27FC236}">
                <a16:creationId xmlns:a16="http://schemas.microsoft.com/office/drawing/2014/main" id="{C185E8FA-A057-525F-4D3C-1CAE2BCED973}"/>
              </a:ext>
            </a:extLst>
          </p:cNvPr>
          <p:cNvSpPr>
            <a:spLocks noChangeArrowheads="1"/>
          </p:cNvSpPr>
          <p:nvPr/>
        </p:nvSpPr>
        <p:spPr bwMode="auto">
          <a:xfrm>
            <a:off x="2306638" y="6128434"/>
            <a:ext cx="4445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000" b="1" i="0" u="none" strike="noStrike" cap="none" normalizeH="0" baseline="0" dirty="0">
                <a:ln>
                  <a:noFill/>
                </a:ln>
                <a:solidFill>
                  <a:srgbClr val="0D383F"/>
                </a:solidFill>
                <a:effectLst/>
                <a:latin typeface="Raleway" panose="020B0503030101060003" pitchFamily="34" charset="0"/>
              </a:rPr>
              <a:t>NOTE: SERIES SHOWN IN LOG SCALE. SHADED REGIONS DENOTE WARS.</a:t>
            </a:r>
            <a:br>
              <a:rPr kumimoji="0" lang="en-US" altLang="en-US" sz="1000" b="1" i="0" u="none" strike="noStrike" cap="none" normalizeH="0" baseline="0" dirty="0">
                <a:ln>
                  <a:noFill/>
                </a:ln>
                <a:solidFill>
                  <a:srgbClr val="0D383F"/>
                </a:solidFill>
                <a:effectLst/>
                <a:latin typeface="Raleway" panose="020B0503030101060003" pitchFamily="34" charset="0"/>
              </a:rPr>
            </a:br>
            <a:r>
              <a:rPr kumimoji="0" lang="en-US" altLang="en-US" sz="1000" b="1" i="0" u="none" strike="noStrike" cap="none" normalizeH="0" baseline="0" dirty="0">
                <a:ln>
                  <a:noFill/>
                </a:ln>
                <a:solidFill>
                  <a:srgbClr val="0D383F"/>
                </a:solidFill>
                <a:effectLst/>
                <a:latin typeface="Raleway" panose="020B0503030101060003" pitchFamily="34" charset="0"/>
              </a:rPr>
              <a:t>* SOURCE: BANK OF ENGLAND.</a:t>
            </a:r>
            <a:br>
              <a:rPr kumimoji="0" lang="en-US" altLang="en-US" sz="1000" b="1" i="0" u="none" strike="noStrike" cap="none" normalizeH="0" baseline="0" dirty="0">
                <a:ln>
                  <a:noFill/>
                </a:ln>
                <a:solidFill>
                  <a:srgbClr val="0D383F"/>
                </a:solidFill>
                <a:effectLst/>
                <a:latin typeface="Raleway" panose="020B0503030101060003" pitchFamily="34" charset="0"/>
              </a:rPr>
            </a:br>
            <a:r>
              <a:rPr kumimoji="0" lang="en-US" altLang="en-US" sz="1000" b="1" i="0" u="none" strike="noStrike" cap="none" normalizeH="0" baseline="0" dirty="0">
                <a:ln>
                  <a:noFill/>
                </a:ln>
                <a:solidFill>
                  <a:srgbClr val="0D383F"/>
                </a:solidFill>
                <a:effectLst/>
                <a:latin typeface="Raleway" panose="020B0503030101060003" pitchFamily="34" charset="0"/>
              </a:rPr>
              <a:t>** SOURCE: BUREAU OF LABOR STATISTICS, US.</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28" name="Freeform 126">
            <a:extLst>
              <a:ext uri="{FF2B5EF4-FFF2-40B4-BE49-F238E27FC236}">
                <a16:creationId xmlns:a16="http://schemas.microsoft.com/office/drawing/2014/main" id="{9320D74D-B65F-E584-B328-E7CEE2B9E988}"/>
              </a:ext>
            </a:extLst>
          </p:cNvPr>
          <p:cNvSpPr>
            <a:spLocks/>
          </p:cNvSpPr>
          <p:nvPr/>
        </p:nvSpPr>
        <p:spPr bwMode="auto">
          <a:xfrm>
            <a:off x="2611438" y="1871663"/>
            <a:ext cx="7369175" cy="3784600"/>
          </a:xfrm>
          <a:custGeom>
            <a:avLst/>
            <a:gdLst>
              <a:gd name="T0" fmla="*/ 71 w 4642"/>
              <a:gd name="T1" fmla="*/ 2283 h 2384"/>
              <a:gd name="T2" fmla="*/ 156 w 4642"/>
              <a:gd name="T3" fmla="*/ 2181 h 2384"/>
              <a:gd name="T4" fmla="*/ 234 w 4642"/>
              <a:gd name="T5" fmla="*/ 2353 h 2384"/>
              <a:gd name="T6" fmla="*/ 319 w 4642"/>
              <a:gd name="T7" fmla="*/ 2173 h 2384"/>
              <a:gd name="T8" fmla="*/ 405 w 4642"/>
              <a:gd name="T9" fmla="*/ 2330 h 2384"/>
              <a:gd name="T10" fmla="*/ 483 w 4642"/>
              <a:gd name="T11" fmla="*/ 2353 h 2384"/>
              <a:gd name="T12" fmla="*/ 568 w 4642"/>
              <a:gd name="T13" fmla="*/ 2291 h 2384"/>
              <a:gd name="T14" fmla="*/ 654 w 4642"/>
              <a:gd name="T15" fmla="*/ 2353 h 2384"/>
              <a:gd name="T16" fmla="*/ 732 w 4642"/>
              <a:gd name="T17" fmla="*/ 2267 h 2384"/>
              <a:gd name="T18" fmla="*/ 817 w 4642"/>
              <a:gd name="T19" fmla="*/ 2353 h 2384"/>
              <a:gd name="T20" fmla="*/ 902 w 4642"/>
              <a:gd name="T21" fmla="*/ 2330 h 2384"/>
              <a:gd name="T22" fmla="*/ 981 w 4642"/>
              <a:gd name="T23" fmla="*/ 2267 h 2384"/>
              <a:gd name="T24" fmla="*/ 1066 w 4642"/>
              <a:gd name="T25" fmla="*/ 2228 h 2384"/>
              <a:gd name="T26" fmla="*/ 1151 w 4642"/>
              <a:gd name="T27" fmla="*/ 2205 h 2384"/>
              <a:gd name="T28" fmla="*/ 1237 w 4642"/>
              <a:gd name="T29" fmla="*/ 2197 h 2384"/>
              <a:gd name="T30" fmla="*/ 1315 w 4642"/>
              <a:gd name="T31" fmla="*/ 2158 h 2384"/>
              <a:gd name="T32" fmla="*/ 1400 w 4642"/>
              <a:gd name="T33" fmla="*/ 2166 h 2384"/>
              <a:gd name="T34" fmla="*/ 1485 w 4642"/>
              <a:gd name="T35" fmla="*/ 2056 h 2384"/>
              <a:gd name="T36" fmla="*/ 1564 w 4642"/>
              <a:gd name="T37" fmla="*/ 1845 h 2384"/>
              <a:gd name="T38" fmla="*/ 1649 w 4642"/>
              <a:gd name="T39" fmla="*/ 1939 h 2384"/>
              <a:gd name="T40" fmla="*/ 1734 w 4642"/>
              <a:gd name="T41" fmla="*/ 1814 h 2384"/>
              <a:gd name="T42" fmla="*/ 1812 w 4642"/>
              <a:gd name="T43" fmla="*/ 1915 h 2384"/>
              <a:gd name="T44" fmla="*/ 1898 w 4642"/>
              <a:gd name="T45" fmla="*/ 1947 h 2384"/>
              <a:gd name="T46" fmla="*/ 1983 w 4642"/>
              <a:gd name="T47" fmla="*/ 1994 h 2384"/>
              <a:gd name="T48" fmla="*/ 2061 w 4642"/>
              <a:gd name="T49" fmla="*/ 2025 h 2384"/>
              <a:gd name="T50" fmla="*/ 2147 w 4642"/>
              <a:gd name="T51" fmla="*/ 2080 h 2384"/>
              <a:gd name="T52" fmla="*/ 2232 w 4642"/>
              <a:gd name="T53" fmla="*/ 2080 h 2384"/>
              <a:gd name="T54" fmla="*/ 2317 w 4642"/>
              <a:gd name="T55" fmla="*/ 2009 h 2384"/>
              <a:gd name="T56" fmla="*/ 2395 w 4642"/>
              <a:gd name="T57" fmla="*/ 2048 h 2384"/>
              <a:gd name="T58" fmla="*/ 2481 w 4642"/>
              <a:gd name="T59" fmla="*/ 2025 h 2384"/>
              <a:gd name="T60" fmla="*/ 2566 w 4642"/>
              <a:gd name="T61" fmla="*/ 2017 h 2384"/>
              <a:gd name="T62" fmla="*/ 2644 w 4642"/>
              <a:gd name="T63" fmla="*/ 2072 h 2384"/>
              <a:gd name="T64" fmla="*/ 2730 w 4642"/>
              <a:gd name="T65" fmla="*/ 2087 h 2384"/>
              <a:gd name="T66" fmla="*/ 2815 w 4642"/>
              <a:gd name="T67" fmla="*/ 2080 h 2384"/>
              <a:gd name="T68" fmla="*/ 2893 w 4642"/>
              <a:gd name="T69" fmla="*/ 2095 h 2384"/>
              <a:gd name="T70" fmla="*/ 2978 w 4642"/>
              <a:gd name="T71" fmla="*/ 2064 h 2384"/>
              <a:gd name="T72" fmla="*/ 3064 w 4642"/>
              <a:gd name="T73" fmla="*/ 2048 h 2384"/>
              <a:gd name="T74" fmla="*/ 3149 w 4642"/>
              <a:gd name="T75" fmla="*/ 1986 h 2384"/>
              <a:gd name="T76" fmla="*/ 3227 w 4642"/>
              <a:gd name="T77" fmla="*/ 1657 h 2384"/>
              <a:gd name="T78" fmla="*/ 3313 w 4642"/>
              <a:gd name="T79" fmla="*/ 1767 h 2384"/>
              <a:gd name="T80" fmla="*/ 3398 w 4642"/>
              <a:gd name="T81" fmla="*/ 1829 h 2384"/>
              <a:gd name="T82" fmla="*/ 3476 w 4642"/>
              <a:gd name="T83" fmla="*/ 1790 h 2384"/>
              <a:gd name="T84" fmla="*/ 3561 w 4642"/>
              <a:gd name="T85" fmla="*/ 1603 h 2384"/>
              <a:gd name="T86" fmla="*/ 3647 w 4642"/>
              <a:gd name="T87" fmla="*/ 1470 h 2384"/>
              <a:gd name="T88" fmla="*/ 3725 w 4642"/>
              <a:gd name="T89" fmla="*/ 1352 h 2384"/>
              <a:gd name="T90" fmla="*/ 3810 w 4642"/>
              <a:gd name="T91" fmla="*/ 1290 h 2384"/>
              <a:gd name="T92" fmla="*/ 3896 w 4642"/>
              <a:gd name="T93" fmla="*/ 1180 h 2384"/>
              <a:gd name="T94" fmla="*/ 3974 w 4642"/>
              <a:gd name="T95" fmla="*/ 883 h 2384"/>
              <a:gd name="T96" fmla="*/ 4059 w 4642"/>
              <a:gd name="T97" fmla="*/ 555 h 2384"/>
              <a:gd name="T98" fmla="*/ 4144 w 4642"/>
              <a:gd name="T99" fmla="*/ 438 h 2384"/>
              <a:gd name="T100" fmla="*/ 4230 w 4642"/>
              <a:gd name="T101" fmla="*/ 313 h 2384"/>
              <a:gd name="T102" fmla="*/ 4308 w 4642"/>
              <a:gd name="T103" fmla="*/ 258 h 2384"/>
              <a:gd name="T104" fmla="*/ 4393 w 4642"/>
              <a:gd name="T105" fmla="*/ 227 h 2384"/>
              <a:gd name="T106" fmla="*/ 4479 w 4642"/>
              <a:gd name="T107" fmla="*/ 141 h 2384"/>
              <a:gd name="T108" fmla="*/ 4557 w 4642"/>
              <a:gd name="T109" fmla="*/ 102 h 2384"/>
              <a:gd name="T110" fmla="*/ 4642 w 4642"/>
              <a:gd name="T111" fmla="*/ 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42" h="2384">
                <a:moveTo>
                  <a:pt x="0" y="2306"/>
                </a:moveTo>
                <a:lnTo>
                  <a:pt x="14" y="2314"/>
                </a:lnTo>
                <a:lnTo>
                  <a:pt x="28" y="2306"/>
                </a:lnTo>
                <a:lnTo>
                  <a:pt x="42" y="2298"/>
                </a:lnTo>
                <a:lnTo>
                  <a:pt x="56" y="2306"/>
                </a:lnTo>
                <a:lnTo>
                  <a:pt x="71" y="2283"/>
                </a:lnTo>
                <a:lnTo>
                  <a:pt x="85" y="2236"/>
                </a:lnTo>
                <a:lnTo>
                  <a:pt x="99" y="2236"/>
                </a:lnTo>
                <a:lnTo>
                  <a:pt x="113" y="2220"/>
                </a:lnTo>
                <a:lnTo>
                  <a:pt x="128" y="2220"/>
                </a:lnTo>
                <a:lnTo>
                  <a:pt x="142" y="2197"/>
                </a:lnTo>
                <a:lnTo>
                  <a:pt x="156" y="2181"/>
                </a:lnTo>
                <a:lnTo>
                  <a:pt x="163" y="2244"/>
                </a:lnTo>
                <a:lnTo>
                  <a:pt x="177" y="2306"/>
                </a:lnTo>
                <a:lnTo>
                  <a:pt x="191" y="2306"/>
                </a:lnTo>
                <a:lnTo>
                  <a:pt x="206" y="2330"/>
                </a:lnTo>
                <a:lnTo>
                  <a:pt x="220" y="2314"/>
                </a:lnTo>
                <a:lnTo>
                  <a:pt x="234" y="2353"/>
                </a:lnTo>
                <a:lnTo>
                  <a:pt x="248" y="2298"/>
                </a:lnTo>
                <a:lnTo>
                  <a:pt x="263" y="2361"/>
                </a:lnTo>
                <a:lnTo>
                  <a:pt x="277" y="2338"/>
                </a:lnTo>
                <a:lnTo>
                  <a:pt x="291" y="2275"/>
                </a:lnTo>
                <a:lnTo>
                  <a:pt x="305" y="2220"/>
                </a:lnTo>
                <a:lnTo>
                  <a:pt x="319" y="2173"/>
                </a:lnTo>
                <a:lnTo>
                  <a:pt x="334" y="2298"/>
                </a:lnTo>
                <a:lnTo>
                  <a:pt x="348" y="2314"/>
                </a:lnTo>
                <a:lnTo>
                  <a:pt x="362" y="2291"/>
                </a:lnTo>
                <a:lnTo>
                  <a:pt x="376" y="2291"/>
                </a:lnTo>
                <a:lnTo>
                  <a:pt x="391" y="2306"/>
                </a:lnTo>
                <a:lnTo>
                  <a:pt x="405" y="2330"/>
                </a:lnTo>
                <a:lnTo>
                  <a:pt x="419" y="2338"/>
                </a:lnTo>
                <a:lnTo>
                  <a:pt x="433" y="2314"/>
                </a:lnTo>
                <a:lnTo>
                  <a:pt x="440" y="2298"/>
                </a:lnTo>
                <a:lnTo>
                  <a:pt x="455" y="2306"/>
                </a:lnTo>
                <a:lnTo>
                  <a:pt x="469" y="2338"/>
                </a:lnTo>
                <a:lnTo>
                  <a:pt x="483" y="2353"/>
                </a:lnTo>
                <a:lnTo>
                  <a:pt x="497" y="2330"/>
                </a:lnTo>
                <a:lnTo>
                  <a:pt x="511" y="2314"/>
                </a:lnTo>
                <a:lnTo>
                  <a:pt x="526" y="2298"/>
                </a:lnTo>
                <a:lnTo>
                  <a:pt x="540" y="2322"/>
                </a:lnTo>
                <a:lnTo>
                  <a:pt x="554" y="2306"/>
                </a:lnTo>
                <a:lnTo>
                  <a:pt x="568" y="2291"/>
                </a:lnTo>
                <a:lnTo>
                  <a:pt x="583" y="2330"/>
                </a:lnTo>
                <a:lnTo>
                  <a:pt x="597" y="2361"/>
                </a:lnTo>
                <a:lnTo>
                  <a:pt x="611" y="2353"/>
                </a:lnTo>
                <a:lnTo>
                  <a:pt x="625" y="2377"/>
                </a:lnTo>
                <a:lnTo>
                  <a:pt x="639" y="2361"/>
                </a:lnTo>
                <a:lnTo>
                  <a:pt x="654" y="2353"/>
                </a:lnTo>
                <a:lnTo>
                  <a:pt x="668" y="2369"/>
                </a:lnTo>
                <a:lnTo>
                  <a:pt x="682" y="2338"/>
                </a:lnTo>
                <a:lnTo>
                  <a:pt x="696" y="2345"/>
                </a:lnTo>
                <a:lnTo>
                  <a:pt x="703" y="2353"/>
                </a:lnTo>
                <a:lnTo>
                  <a:pt x="718" y="2306"/>
                </a:lnTo>
                <a:lnTo>
                  <a:pt x="732" y="2267"/>
                </a:lnTo>
                <a:lnTo>
                  <a:pt x="746" y="2306"/>
                </a:lnTo>
                <a:lnTo>
                  <a:pt x="760" y="2330"/>
                </a:lnTo>
                <a:lnTo>
                  <a:pt x="774" y="2384"/>
                </a:lnTo>
                <a:lnTo>
                  <a:pt x="789" y="2377"/>
                </a:lnTo>
                <a:lnTo>
                  <a:pt x="803" y="2338"/>
                </a:lnTo>
                <a:lnTo>
                  <a:pt x="817" y="2353"/>
                </a:lnTo>
                <a:lnTo>
                  <a:pt x="831" y="2330"/>
                </a:lnTo>
                <a:lnTo>
                  <a:pt x="846" y="2322"/>
                </a:lnTo>
                <a:lnTo>
                  <a:pt x="860" y="2330"/>
                </a:lnTo>
                <a:lnTo>
                  <a:pt x="874" y="2338"/>
                </a:lnTo>
                <a:lnTo>
                  <a:pt x="888" y="2322"/>
                </a:lnTo>
                <a:lnTo>
                  <a:pt x="902" y="2330"/>
                </a:lnTo>
                <a:lnTo>
                  <a:pt x="917" y="2306"/>
                </a:lnTo>
                <a:lnTo>
                  <a:pt x="931" y="2338"/>
                </a:lnTo>
                <a:lnTo>
                  <a:pt x="945" y="2314"/>
                </a:lnTo>
                <a:lnTo>
                  <a:pt x="959" y="2228"/>
                </a:lnTo>
                <a:lnTo>
                  <a:pt x="974" y="2236"/>
                </a:lnTo>
                <a:lnTo>
                  <a:pt x="981" y="2267"/>
                </a:lnTo>
                <a:lnTo>
                  <a:pt x="995" y="2291"/>
                </a:lnTo>
                <a:lnTo>
                  <a:pt x="1009" y="2306"/>
                </a:lnTo>
                <a:lnTo>
                  <a:pt x="1023" y="2291"/>
                </a:lnTo>
                <a:lnTo>
                  <a:pt x="1038" y="2283"/>
                </a:lnTo>
                <a:lnTo>
                  <a:pt x="1052" y="2244"/>
                </a:lnTo>
                <a:lnTo>
                  <a:pt x="1066" y="2228"/>
                </a:lnTo>
                <a:lnTo>
                  <a:pt x="1080" y="2220"/>
                </a:lnTo>
                <a:lnTo>
                  <a:pt x="1094" y="2197"/>
                </a:lnTo>
                <a:lnTo>
                  <a:pt x="1109" y="2205"/>
                </a:lnTo>
                <a:lnTo>
                  <a:pt x="1123" y="2244"/>
                </a:lnTo>
                <a:lnTo>
                  <a:pt x="1137" y="2244"/>
                </a:lnTo>
                <a:lnTo>
                  <a:pt x="1151" y="2205"/>
                </a:lnTo>
                <a:lnTo>
                  <a:pt x="1165" y="2166"/>
                </a:lnTo>
                <a:lnTo>
                  <a:pt x="1180" y="2166"/>
                </a:lnTo>
                <a:lnTo>
                  <a:pt x="1194" y="2158"/>
                </a:lnTo>
                <a:lnTo>
                  <a:pt x="1208" y="2181"/>
                </a:lnTo>
                <a:lnTo>
                  <a:pt x="1222" y="2197"/>
                </a:lnTo>
                <a:lnTo>
                  <a:pt x="1237" y="2197"/>
                </a:lnTo>
                <a:lnTo>
                  <a:pt x="1251" y="2181"/>
                </a:lnTo>
                <a:lnTo>
                  <a:pt x="1258" y="2220"/>
                </a:lnTo>
                <a:lnTo>
                  <a:pt x="1272" y="2236"/>
                </a:lnTo>
                <a:lnTo>
                  <a:pt x="1286" y="2212"/>
                </a:lnTo>
                <a:lnTo>
                  <a:pt x="1301" y="2205"/>
                </a:lnTo>
                <a:lnTo>
                  <a:pt x="1315" y="2158"/>
                </a:lnTo>
                <a:lnTo>
                  <a:pt x="1329" y="2150"/>
                </a:lnTo>
                <a:lnTo>
                  <a:pt x="1343" y="2173"/>
                </a:lnTo>
                <a:lnTo>
                  <a:pt x="1357" y="2173"/>
                </a:lnTo>
                <a:lnTo>
                  <a:pt x="1372" y="2173"/>
                </a:lnTo>
                <a:lnTo>
                  <a:pt x="1386" y="2158"/>
                </a:lnTo>
                <a:lnTo>
                  <a:pt x="1400" y="2166"/>
                </a:lnTo>
                <a:lnTo>
                  <a:pt x="1414" y="2158"/>
                </a:lnTo>
                <a:lnTo>
                  <a:pt x="1429" y="2158"/>
                </a:lnTo>
                <a:lnTo>
                  <a:pt x="1443" y="2150"/>
                </a:lnTo>
                <a:lnTo>
                  <a:pt x="1457" y="2134"/>
                </a:lnTo>
                <a:lnTo>
                  <a:pt x="1471" y="2103"/>
                </a:lnTo>
                <a:lnTo>
                  <a:pt x="1485" y="2056"/>
                </a:lnTo>
                <a:lnTo>
                  <a:pt x="1500" y="2025"/>
                </a:lnTo>
                <a:lnTo>
                  <a:pt x="1514" y="2072"/>
                </a:lnTo>
                <a:lnTo>
                  <a:pt x="1521" y="2087"/>
                </a:lnTo>
                <a:lnTo>
                  <a:pt x="1535" y="2033"/>
                </a:lnTo>
                <a:lnTo>
                  <a:pt x="1549" y="1900"/>
                </a:lnTo>
                <a:lnTo>
                  <a:pt x="1564" y="1845"/>
                </a:lnTo>
                <a:lnTo>
                  <a:pt x="1578" y="1962"/>
                </a:lnTo>
                <a:lnTo>
                  <a:pt x="1592" y="1994"/>
                </a:lnTo>
                <a:lnTo>
                  <a:pt x="1606" y="1978"/>
                </a:lnTo>
                <a:lnTo>
                  <a:pt x="1620" y="1908"/>
                </a:lnTo>
                <a:lnTo>
                  <a:pt x="1635" y="1931"/>
                </a:lnTo>
                <a:lnTo>
                  <a:pt x="1649" y="1939"/>
                </a:lnTo>
                <a:lnTo>
                  <a:pt x="1663" y="1923"/>
                </a:lnTo>
                <a:lnTo>
                  <a:pt x="1677" y="1884"/>
                </a:lnTo>
                <a:lnTo>
                  <a:pt x="1692" y="1868"/>
                </a:lnTo>
                <a:lnTo>
                  <a:pt x="1706" y="1884"/>
                </a:lnTo>
                <a:lnTo>
                  <a:pt x="1720" y="1829"/>
                </a:lnTo>
                <a:lnTo>
                  <a:pt x="1734" y="1814"/>
                </a:lnTo>
                <a:lnTo>
                  <a:pt x="1748" y="1876"/>
                </a:lnTo>
                <a:lnTo>
                  <a:pt x="1763" y="1923"/>
                </a:lnTo>
                <a:lnTo>
                  <a:pt x="1777" y="1962"/>
                </a:lnTo>
                <a:lnTo>
                  <a:pt x="1791" y="1908"/>
                </a:lnTo>
                <a:lnTo>
                  <a:pt x="1798" y="1908"/>
                </a:lnTo>
                <a:lnTo>
                  <a:pt x="1812" y="1915"/>
                </a:lnTo>
                <a:lnTo>
                  <a:pt x="1827" y="1962"/>
                </a:lnTo>
                <a:lnTo>
                  <a:pt x="1841" y="2017"/>
                </a:lnTo>
                <a:lnTo>
                  <a:pt x="1855" y="2080"/>
                </a:lnTo>
                <a:lnTo>
                  <a:pt x="1869" y="2056"/>
                </a:lnTo>
                <a:lnTo>
                  <a:pt x="1884" y="2017"/>
                </a:lnTo>
                <a:lnTo>
                  <a:pt x="1898" y="1947"/>
                </a:lnTo>
                <a:lnTo>
                  <a:pt x="1912" y="1970"/>
                </a:lnTo>
                <a:lnTo>
                  <a:pt x="1926" y="2001"/>
                </a:lnTo>
                <a:lnTo>
                  <a:pt x="1940" y="2017"/>
                </a:lnTo>
                <a:lnTo>
                  <a:pt x="1955" y="2017"/>
                </a:lnTo>
                <a:lnTo>
                  <a:pt x="1969" y="2033"/>
                </a:lnTo>
                <a:lnTo>
                  <a:pt x="1983" y="1994"/>
                </a:lnTo>
                <a:lnTo>
                  <a:pt x="1997" y="2025"/>
                </a:lnTo>
                <a:lnTo>
                  <a:pt x="2012" y="2056"/>
                </a:lnTo>
                <a:lnTo>
                  <a:pt x="2026" y="2087"/>
                </a:lnTo>
                <a:lnTo>
                  <a:pt x="2040" y="2080"/>
                </a:lnTo>
                <a:lnTo>
                  <a:pt x="2054" y="2033"/>
                </a:lnTo>
                <a:lnTo>
                  <a:pt x="2061" y="2025"/>
                </a:lnTo>
                <a:lnTo>
                  <a:pt x="2076" y="2025"/>
                </a:lnTo>
                <a:lnTo>
                  <a:pt x="2090" y="1994"/>
                </a:lnTo>
                <a:lnTo>
                  <a:pt x="2104" y="1986"/>
                </a:lnTo>
                <a:lnTo>
                  <a:pt x="2118" y="1994"/>
                </a:lnTo>
                <a:lnTo>
                  <a:pt x="2132" y="2025"/>
                </a:lnTo>
                <a:lnTo>
                  <a:pt x="2147" y="2080"/>
                </a:lnTo>
                <a:lnTo>
                  <a:pt x="2161" y="2080"/>
                </a:lnTo>
                <a:lnTo>
                  <a:pt x="2175" y="2064"/>
                </a:lnTo>
                <a:lnTo>
                  <a:pt x="2189" y="2040"/>
                </a:lnTo>
                <a:lnTo>
                  <a:pt x="2203" y="1994"/>
                </a:lnTo>
                <a:lnTo>
                  <a:pt x="2218" y="2048"/>
                </a:lnTo>
                <a:lnTo>
                  <a:pt x="2232" y="2080"/>
                </a:lnTo>
                <a:lnTo>
                  <a:pt x="2246" y="2111"/>
                </a:lnTo>
                <a:lnTo>
                  <a:pt x="2260" y="2119"/>
                </a:lnTo>
                <a:lnTo>
                  <a:pt x="2275" y="2119"/>
                </a:lnTo>
                <a:lnTo>
                  <a:pt x="2289" y="2080"/>
                </a:lnTo>
                <a:lnTo>
                  <a:pt x="2303" y="2017"/>
                </a:lnTo>
                <a:lnTo>
                  <a:pt x="2317" y="2009"/>
                </a:lnTo>
                <a:lnTo>
                  <a:pt x="2331" y="2009"/>
                </a:lnTo>
                <a:lnTo>
                  <a:pt x="2339" y="2033"/>
                </a:lnTo>
                <a:lnTo>
                  <a:pt x="2353" y="2072"/>
                </a:lnTo>
                <a:lnTo>
                  <a:pt x="2367" y="2080"/>
                </a:lnTo>
                <a:lnTo>
                  <a:pt x="2381" y="2064"/>
                </a:lnTo>
                <a:lnTo>
                  <a:pt x="2395" y="2048"/>
                </a:lnTo>
                <a:lnTo>
                  <a:pt x="2410" y="2064"/>
                </a:lnTo>
                <a:lnTo>
                  <a:pt x="2424" y="2080"/>
                </a:lnTo>
                <a:lnTo>
                  <a:pt x="2438" y="2080"/>
                </a:lnTo>
                <a:lnTo>
                  <a:pt x="2452" y="2080"/>
                </a:lnTo>
                <a:lnTo>
                  <a:pt x="2467" y="2048"/>
                </a:lnTo>
                <a:lnTo>
                  <a:pt x="2481" y="2025"/>
                </a:lnTo>
                <a:lnTo>
                  <a:pt x="2495" y="2033"/>
                </a:lnTo>
                <a:lnTo>
                  <a:pt x="2509" y="2056"/>
                </a:lnTo>
                <a:lnTo>
                  <a:pt x="2523" y="2056"/>
                </a:lnTo>
                <a:lnTo>
                  <a:pt x="2538" y="2048"/>
                </a:lnTo>
                <a:lnTo>
                  <a:pt x="2552" y="2025"/>
                </a:lnTo>
                <a:lnTo>
                  <a:pt x="2566" y="2017"/>
                </a:lnTo>
                <a:lnTo>
                  <a:pt x="2580" y="2033"/>
                </a:lnTo>
                <a:lnTo>
                  <a:pt x="2594" y="2040"/>
                </a:lnTo>
                <a:lnTo>
                  <a:pt x="2609" y="2040"/>
                </a:lnTo>
                <a:lnTo>
                  <a:pt x="2616" y="2040"/>
                </a:lnTo>
                <a:lnTo>
                  <a:pt x="2630" y="2048"/>
                </a:lnTo>
                <a:lnTo>
                  <a:pt x="2644" y="2072"/>
                </a:lnTo>
                <a:lnTo>
                  <a:pt x="2658" y="2056"/>
                </a:lnTo>
                <a:lnTo>
                  <a:pt x="2673" y="2064"/>
                </a:lnTo>
                <a:lnTo>
                  <a:pt x="2687" y="2056"/>
                </a:lnTo>
                <a:lnTo>
                  <a:pt x="2701" y="2064"/>
                </a:lnTo>
                <a:lnTo>
                  <a:pt x="2715" y="2072"/>
                </a:lnTo>
                <a:lnTo>
                  <a:pt x="2730" y="2087"/>
                </a:lnTo>
                <a:lnTo>
                  <a:pt x="2744" y="2095"/>
                </a:lnTo>
                <a:lnTo>
                  <a:pt x="2758" y="2095"/>
                </a:lnTo>
                <a:lnTo>
                  <a:pt x="2772" y="2095"/>
                </a:lnTo>
                <a:lnTo>
                  <a:pt x="2786" y="2087"/>
                </a:lnTo>
                <a:lnTo>
                  <a:pt x="2801" y="2087"/>
                </a:lnTo>
                <a:lnTo>
                  <a:pt x="2815" y="2080"/>
                </a:lnTo>
                <a:lnTo>
                  <a:pt x="2829" y="2080"/>
                </a:lnTo>
                <a:lnTo>
                  <a:pt x="2843" y="2087"/>
                </a:lnTo>
                <a:lnTo>
                  <a:pt x="2858" y="2095"/>
                </a:lnTo>
                <a:lnTo>
                  <a:pt x="2872" y="2095"/>
                </a:lnTo>
                <a:lnTo>
                  <a:pt x="2879" y="2103"/>
                </a:lnTo>
                <a:lnTo>
                  <a:pt x="2893" y="2095"/>
                </a:lnTo>
                <a:lnTo>
                  <a:pt x="2907" y="2087"/>
                </a:lnTo>
                <a:lnTo>
                  <a:pt x="2922" y="2087"/>
                </a:lnTo>
                <a:lnTo>
                  <a:pt x="2936" y="2064"/>
                </a:lnTo>
                <a:lnTo>
                  <a:pt x="2950" y="2064"/>
                </a:lnTo>
                <a:lnTo>
                  <a:pt x="2964" y="2064"/>
                </a:lnTo>
                <a:lnTo>
                  <a:pt x="2978" y="2064"/>
                </a:lnTo>
                <a:lnTo>
                  <a:pt x="2993" y="2064"/>
                </a:lnTo>
                <a:lnTo>
                  <a:pt x="3007" y="2064"/>
                </a:lnTo>
                <a:lnTo>
                  <a:pt x="3021" y="2064"/>
                </a:lnTo>
                <a:lnTo>
                  <a:pt x="3035" y="2056"/>
                </a:lnTo>
                <a:lnTo>
                  <a:pt x="3050" y="2056"/>
                </a:lnTo>
                <a:lnTo>
                  <a:pt x="3064" y="2048"/>
                </a:lnTo>
                <a:lnTo>
                  <a:pt x="3078" y="2048"/>
                </a:lnTo>
                <a:lnTo>
                  <a:pt x="3092" y="2048"/>
                </a:lnTo>
                <a:lnTo>
                  <a:pt x="3106" y="2033"/>
                </a:lnTo>
                <a:lnTo>
                  <a:pt x="3121" y="2033"/>
                </a:lnTo>
                <a:lnTo>
                  <a:pt x="3135" y="2040"/>
                </a:lnTo>
                <a:lnTo>
                  <a:pt x="3149" y="1986"/>
                </a:lnTo>
                <a:lnTo>
                  <a:pt x="3156" y="1915"/>
                </a:lnTo>
                <a:lnTo>
                  <a:pt x="3170" y="1814"/>
                </a:lnTo>
                <a:lnTo>
                  <a:pt x="3185" y="1728"/>
                </a:lnTo>
                <a:lnTo>
                  <a:pt x="3199" y="1681"/>
                </a:lnTo>
                <a:lnTo>
                  <a:pt x="3213" y="1618"/>
                </a:lnTo>
                <a:lnTo>
                  <a:pt x="3227" y="1657"/>
                </a:lnTo>
                <a:lnTo>
                  <a:pt x="3241" y="1728"/>
                </a:lnTo>
                <a:lnTo>
                  <a:pt x="3256" y="1751"/>
                </a:lnTo>
                <a:lnTo>
                  <a:pt x="3270" y="1759"/>
                </a:lnTo>
                <a:lnTo>
                  <a:pt x="3284" y="1759"/>
                </a:lnTo>
                <a:lnTo>
                  <a:pt x="3298" y="1759"/>
                </a:lnTo>
                <a:lnTo>
                  <a:pt x="3313" y="1767"/>
                </a:lnTo>
                <a:lnTo>
                  <a:pt x="3327" y="1775"/>
                </a:lnTo>
                <a:lnTo>
                  <a:pt x="3341" y="1775"/>
                </a:lnTo>
                <a:lnTo>
                  <a:pt x="3355" y="1790"/>
                </a:lnTo>
                <a:lnTo>
                  <a:pt x="3369" y="1806"/>
                </a:lnTo>
                <a:lnTo>
                  <a:pt x="3384" y="1822"/>
                </a:lnTo>
                <a:lnTo>
                  <a:pt x="3398" y="1829"/>
                </a:lnTo>
                <a:lnTo>
                  <a:pt x="3412" y="1829"/>
                </a:lnTo>
                <a:lnTo>
                  <a:pt x="3419" y="1822"/>
                </a:lnTo>
                <a:lnTo>
                  <a:pt x="3433" y="1822"/>
                </a:lnTo>
                <a:lnTo>
                  <a:pt x="3448" y="1806"/>
                </a:lnTo>
                <a:lnTo>
                  <a:pt x="3462" y="1798"/>
                </a:lnTo>
                <a:lnTo>
                  <a:pt x="3476" y="1790"/>
                </a:lnTo>
                <a:lnTo>
                  <a:pt x="3490" y="1720"/>
                </a:lnTo>
                <a:lnTo>
                  <a:pt x="3505" y="1673"/>
                </a:lnTo>
                <a:lnTo>
                  <a:pt x="3519" y="1642"/>
                </a:lnTo>
                <a:lnTo>
                  <a:pt x="3533" y="1626"/>
                </a:lnTo>
                <a:lnTo>
                  <a:pt x="3547" y="1618"/>
                </a:lnTo>
                <a:lnTo>
                  <a:pt x="3561" y="1603"/>
                </a:lnTo>
                <a:lnTo>
                  <a:pt x="3576" y="1595"/>
                </a:lnTo>
                <a:lnTo>
                  <a:pt x="3590" y="1564"/>
                </a:lnTo>
                <a:lnTo>
                  <a:pt x="3604" y="1532"/>
                </a:lnTo>
                <a:lnTo>
                  <a:pt x="3618" y="1517"/>
                </a:lnTo>
                <a:lnTo>
                  <a:pt x="3632" y="1501"/>
                </a:lnTo>
                <a:lnTo>
                  <a:pt x="3647" y="1470"/>
                </a:lnTo>
                <a:lnTo>
                  <a:pt x="3661" y="1431"/>
                </a:lnTo>
                <a:lnTo>
                  <a:pt x="3675" y="1415"/>
                </a:lnTo>
                <a:lnTo>
                  <a:pt x="3689" y="1407"/>
                </a:lnTo>
                <a:lnTo>
                  <a:pt x="3696" y="1384"/>
                </a:lnTo>
                <a:lnTo>
                  <a:pt x="3711" y="1368"/>
                </a:lnTo>
                <a:lnTo>
                  <a:pt x="3725" y="1352"/>
                </a:lnTo>
                <a:lnTo>
                  <a:pt x="3739" y="1337"/>
                </a:lnTo>
                <a:lnTo>
                  <a:pt x="3753" y="1337"/>
                </a:lnTo>
                <a:lnTo>
                  <a:pt x="3768" y="1329"/>
                </a:lnTo>
                <a:lnTo>
                  <a:pt x="3782" y="1313"/>
                </a:lnTo>
                <a:lnTo>
                  <a:pt x="3796" y="1298"/>
                </a:lnTo>
                <a:lnTo>
                  <a:pt x="3810" y="1290"/>
                </a:lnTo>
                <a:lnTo>
                  <a:pt x="3824" y="1274"/>
                </a:lnTo>
                <a:lnTo>
                  <a:pt x="3839" y="1251"/>
                </a:lnTo>
                <a:lnTo>
                  <a:pt x="3853" y="1235"/>
                </a:lnTo>
                <a:lnTo>
                  <a:pt x="3867" y="1227"/>
                </a:lnTo>
                <a:lnTo>
                  <a:pt x="3881" y="1204"/>
                </a:lnTo>
                <a:lnTo>
                  <a:pt x="3896" y="1180"/>
                </a:lnTo>
                <a:lnTo>
                  <a:pt x="3910" y="1157"/>
                </a:lnTo>
                <a:lnTo>
                  <a:pt x="3924" y="1118"/>
                </a:lnTo>
                <a:lnTo>
                  <a:pt x="3938" y="1087"/>
                </a:lnTo>
                <a:lnTo>
                  <a:pt x="3952" y="1048"/>
                </a:lnTo>
                <a:lnTo>
                  <a:pt x="3967" y="985"/>
                </a:lnTo>
                <a:lnTo>
                  <a:pt x="3974" y="883"/>
                </a:lnTo>
                <a:lnTo>
                  <a:pt x="3988" y="821"/>
                </a:lnTo>
                <a:lnTo>
                  <a:pt x="4002" y="750"/>
                </a:lnTo>
                <a:lnTo>
                  <a:pt x="4016" y="719"/>
                </a:lnTo>
                <a:lnTo>
                  <a:pt x="4031" y="664"/>
                </a:lnTo>
                <a:lnTo>
                  <a:pt x="4045" y="602"/>
                </a:lnTo>
                <a:lnTo>
                  <a:pt x="4059" y="555"/>
                </a:lnTo>
                <a:lnTo>
                  <a:pt x="4073" y="524"/>
                </a:lnTo>
                <a:lnTo>
                  <a:pt x="4087" y="500"/>
                </a:lnTo>
                <a:lnTo>
                  <a:pt x="4102" y="485"/>
                </a:lnTo>
                <a:lnTo>
                  <a:pt x="4116" y="461"/>
                </a:lnTo>
                <a:lnTo>
                  <a:pt x="4130" y="453"/>
                </a:lnTo>
                <a:lnTo>
                  <a:pt x="4144" y="438"/>
                </a:lnTo>
                <a:lnTo>
                  <a:pt x="4159" y="422"/>
                </a:lnTo>
                <a:lnTo>
                  <a:pt x="4173" y="399"/>
                </a:lnTo>
                <a:lnTo>
                  <a:pt x="4187" y="360"/>
                </a:lnTo>
                <a:lnTo>
                  <a:pt x="4201" y="336"/>
                </a:lnTo>
                <a:lnTo>
                  <a:pt x="4215" y="320"/>
                </a:lnTo>
                <a:lnTo>
                  <a:pt x="4230" y="313"/>
                </a:lnTo>
                <a:lnTo>
                  <a:pt x="4237" y="305"/>
                </a:lnTo>
                <a:lnTo>
                  <a:pt x="4251" y="289"/>
                </a:lnTo>
                <a:lnTo>
                  <a:pt x="4265" y="281"/>
                </a:lnTo>
                <a:lnTo>
                  <a:pt x="4279" y="274"/>
                </a:lnTo>
                <a:lnTo>
                  <a:pt x="4294" y="266"/>
                </a:lnTo>
                <a:lnTo>
                  <a:pt x="4308" y="258"/>
                </a:lnTo>
                <a:lnTo>
                  <a:pt x="4322" y="258"/>
                </a:lnTo>
                <a:lnTo>
                  <a:pt x="4336" y="250"/>
                </a:lnTo>
                <a:lnTo>
                  <a:pt x="4351" y="242"/>
                </a:lnTo>
                <a:lnTo>
                  <a:pt x="4365" y="242"/>
                </a:lnTo>
                <a:lnTo>
                  <a:pt x="4379" y="234"/>
                </a:lnTo>
                <a:lnTo>
                  <a:pt x="4393" y="227"/>
                </a:lnTo>
                <a:lnTo>
                  <a:pt x="4407" y="211"/>
                </a:lnTo>
                <a:lnTo>
                  <a:pt x="4422" y="203"/>
                </a:lnTo>
                <a:lnTo>
                  <a:pt x="4436" y="188"/>
                </a:lnTo>
                <a:lnTo>
                  <a:pt x="4450" y="180"/>
                </a:lnTo>
                <a:lnTo>
                  <a:pt x="4464" y="156"/>
                </a:lnTo>
                <a:lnTo>
                  <a:pt x="4479" y="141"/>
                </a:lnTo>
                <a:lnTo>
                  <a:pt x="4493" y="133"/>
                </a:lnTo>
                <a:lnTo>
                  <a:pt x="4507" y="125"/>
                </a:lnTo>
                <a:lnTo>
                  <a:pt x="4514" y="117"/>
                </a:lnTo>
                <a:lnTo>
                  <a:pt x="4528" y="117"/>
                </a:lnTo>
                <a:lnTo>
                  <a:pt x="4542" y="109"/>
                </a:lnTo>
                <a:lnTo>
                  <a:pt x="4557" y="102"/>
                </a:lnTo>
                <a:lnTo>
                  <a:pt x="4571" y="86"/>
                </a:lnTo>
                <a:lnTo>
                  <a:pt x="4585" y="86"/>
                </a:lnTo>
                <a:lnTo>
                  <a:pt x="4599" y="78"/>
                </a:lnTo>
                <a:lnTo>
                  <a:pt x="4614" y="55"/>
                </a:lnTo>
                <a:lnTo>
                  <a:pt x="4628" y="16"/>
                </a:lnTo>
                <a:lnTo>
                  <a:pt x="4642" y="0"/>
                </a:lnTo>
              </a:path>
            </a:pathLst>
          </a:custGeom>
          <a:noFill/>
          <a:ln w="22225">
            <a:solidFill>
              <a:srgbClr val="009E7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7">
            <a:extLst>
              <a:ext uri="{FF2B5EF4-FFF2-40B4-BE49-F238E27FC236}">
                <a16:creationId xmlns:a16="http://schemas.microsoft.com/office/drawing/2014/main" id="{9239B306-BA3D-0746-CCE8-62D724F8885C}"/>
              </a:ext>
            </a:extLst>
          </p:cNvPr>
          <p:cNvSpPr>
            <a:spLocks/>
          </p:cNvSpPr>
          <p:nvPr/>
        </p:nvSpPr>
        <p:spPr bwMode="auto">
          <a:xfrm>
            <a:off x="5759450" y="2306638"/>
            <a:ext cx="4221163" cy="2928938"/>
          </a:xfrm>
          <a:custGeom>
            <a:avLst/>
            <a:gdLst>
              <a:gd name="T0" fmla="*/ 43 w 2659"/>
              <a:gd name="T1" fmla="*/ 1813 h 1845"/>
              <a:gd name="T2" fmla="*/ 93 w 2659"/>
              <a:gd name="T3" fmla="*/ 1696 h 1845"/>
              <a:gd name="T4" fmla="*/ 149 w 2659"/>
              <a:gd name="T5" fmla="*/ 1790 h 1845"/>
              <a:gd name="T6" fmla="*/ 206 w 2659"/>
              <a:gd name="T7" fmla="*/ 1806 h 1845"/>
              <a:gd name="T8" fmla="*/ 263 w 2659"/>
              <a:gd name="T9" fmla="*/ 1837 h 1845"/>
              <a:gd name="T10" fmla="*/ 320 w 2659"/>
              <a:gd name="T11" fmla="*/ 1743 h 1845"/>
              <a:gd name="T12" fmla="*/ 370 w 2659"/>
              <a:gd name="T13" fmla="*/ 1712 h 1845"/>
              <a:gd name="T14" fmla="*/ 427 w 2659"/>
              <a:gd name="T15" fmla="*/ 1735 h 1845"/>
              <a:gd name="T16" fmla="*/ 484 w 2659"/>
              <a:gd name="T17" fmla="*/ 1540 h 1845"/>
              <a:gd name="T18" fmla="*/ 540 w 2659"/>
              <a:gd name="T19" fmla="*/ 1579 h 1845"/>
              <a:gd name="T20" fmla="*/ 597 w 2659"/>
              <a:gd name="T21" fmla="*/ 1602 h 1845"/>
              <a:gd name="T22" fmla="*/ 647 w 2659"/>
              <a:gd name="T23" fmla="*/ 1649 h 1845"/>
              <a:gd name="T24" fmla="*/ 704 w 2659"/>
              <a:gd name="T25" fmla="*/ 1626 h 1845"/>
              <a:gd name="T26" fmla="*/ 761 w 2659"/>
              <a:gd name="T27" fmla="*/ 1673 h 1845"/>
              <a:gd name="T28" fmla="*/ 818 w 2659"/>
              <a:gd name="T29" fmla="*/ 1657 h 1845"/>
              <a:gd name="T30" fmla="*/ 875 w 2659"/>
              <a:gd name="T31" fmla="*/ 1680 h 1845"/>
              <a:gd name="T32" fmla="*/ 924 w 2659"/>
              <a:gd name="T33" fmla="*/ 1673 h 1845"/>
              <a:gd name="T34" fmla="*/ 981 w 2659"/>
              <a:gd name="T35" fmla="*/ 1634 h 1845"/>
              <a:gd name="T36" fmla="*/ 1038 w 2659"/>
              <a:gd name="T37" fmla="*/ 1602 h 1845"/>
              <a:gd name="T38" fmla="*/ 1095 w 2659"/>
              <a:gd name="T39" fmla="*/ 1579 h 1845"/>
              <a:gd name="T40" fmla="*/ 1152 w 2659"/>
              <a:gd name="T41" fmla="*/ 1493 h 1845"/>
              <a:gd name="T42" fmla="*/ 1202 w 2659"/>
              <a:gd name="T43" fmla="*/ 1321 h 1845"/>
              <a:gd name="T44" fmla="*/ 1258 w 2659"/>
              <a:gd name="T45" fmla="*/ 1274 h 1845"/>
              <a:gd name="T46" fmla="*/ 1315 w 2659"/>
              <a:gd name="T47" fmla="*/ 1243 h 1845"/>
              <a:gd name="T48" fmla="*/ 1372 w 2659"/>
              <a:gd name="T49" fmla="*/ 1274 h 1845"/>
              <a:gd name="T50" fmla="*/ 1429 w 2659"/>
              <a:gd name="T51" fmla="*/ 1368 h 1845"/>
              <a:gd name="T52" fmla="*/ 1479 w 2659"/>
              <a:gd name="T53" fmla="*/ 1344 h 1845"/>
              <a:gd name="T54" fmla="*/ 1536 w 2659"/>
              <a:gd name="T55" fmla="*/ 1282 h 1845"/>
              <a:gd name="T56" fmla="*/ 1593 w 2659"/>
              <a:gd name="T57" fmla="*/ 1204 h 1845"/>
              <a:gd name="T58" fmla="*/ 1649 w 2659"/>
              <a:gd name="T59" fmla="*/ 1110 h 1845"/>
              <a:gd name="T60" fmla="*/ 1706 w 2659"/>
              <a:gd name="T61" fmla="*/ 1063 h 1845"/>
              <a:gd name="T62" fmla="*/ 1756 w 2659"/>
              <a:gd name="T63" fmla="*/ 1032 h 1845"/>
              <a:gd name="T64" fmla="*/ 1813 w 2659"/>
              <a:gd name="T65" fmla="*/ 1008 h 1845"/>
              <a:gd name="T66" fmla="*/ 1870 w 2659"/>
              <a:gd name="T67" fmla="*/ 977 h 1845"/>
              <a:gd name="T68" fmla="*/ 1927 w 2659"/>
              <a:gd name="T69" fmla="*/ 899 h 1845"/>
              <a:gd name="T70" fmla="*/ 1984 w 2659"/>
              <a:gd name="T71" fmla="*/ 797 h 1845"/>
              <a:gd name="T72" fmla="*/ 2033 w 2659"/>
              <a:gd name="T73" fmla="*/ 672 h 1845"/>
              <a:gd name="T74" fmla="*/ 2090 w 2659"/>
              <a:gd name="T75" fmla="*/ 500 h 1845"/>
              <a:gd name="T76" fmla="*/ 2147 w 2659"/>
              <a:gd name="T77" fmla="*/ 445 h 1845"/>
              <a:gd name="T78" fmla="*/ 2204 w 2659"/>
              <a:gd name="T79" fmla="*/ 367 h 1845"/>
              <a:gd name="T80" fmla="*/ 2254 w 2659"/>
              <a:gd name="T81" fmla="*/ 312 h 1845"/>
              <a:gd name="T82" fmla="*/ 2311 w 2659"/>
              <a:gd name="T83" fmla="*/ 273 h 1845"/>
              <a:gd name="T84" fmla="*/ 2368 w 2659"/>
              <a:gd name="T85" fmla="*/ 226 h 1845"/>
              <a:gd name="T86" fmla="*/ 2424 w 2659"/>
              <a:gd name="T87" fmla="*/ 179 h 1845"/>
              <a:gd name="T88" fmla="*/ 2481 w 2659"/>
              <a:gd name="T89" fmla="*/ 140 h 1845"/>
              <a:gd name="T90" fmla="*/ 2531 w 2659"/>
              <a:gd name="T91" fmla="*/ 109 h 1845"/>
              <a:gd name="T92" fmla="*/ 2588 w 2659"/>
              <a:gd name="T93" fmla="*/ 78 h 1845"/>
              <a:gd name="T94" fmla="*/ 2645 w 2659"/>
              <a:gd name="T95" fmla="*/ 15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9" h="1845">
                <a:moveTo>
                  <a:pt x="0" y="1813"/>
                </a:moveTo>
                <a:lnTo>
                  <a:pt x="14" y="1798"/>
                </a:lnTo>
                <a:lnTo>
                  <a:pt x="29" y="1790"/>
                </a:lnTo>
                <a:lnTo>
                  <a:pt x="43" y="1813"/>
                </a:lnTo>
                <a:lnTo>
                  <a:pt x="57" y="1813"/>
                </a:lnTo>
                <a:lnTo>
                  <a:pt x="71" y="1751"/>
                </a:lnTo>
                <a:lnTo>
                  <a:pt x="78" y="1704"/>
                </a:lnTo>
                <a:lnTo>
                  <a:pt x="93" y="1696"/>
                </a:lnTo>
                <a:lnTo>
                  <a:pt x="107" y="1704"/>
                </a:lnTo>
                <a:lnTo>
                  <a:pt x="121" y="1735"/>
                </a:lnTo>
                <a:lnTo>
                  <a:pt x="135" y="1774"/>
                </a:lnTo>
                <a:lnTo>
                  <a:pt x="149" y="1790"/>
                </a:lnTo>
                <a:lnTo>
                  <a:pt x="164" y="1829"/>
                </a:lnTo>
                <a:lnTo>
                  <a:pt x="178" y="1845"/>
                </a:lnTo>
                <a:lnTo>
                  <a:pt x="192" y="1829"/>
                </a:lnTo>
                <a:lnTo>
                  <a:pt x="206" y="1806"/>
                </a:lnTo>
                <a:lnTo>
                  <a:pt x="220" y="1790"/>
                </a:lnTo>
                <a:lnTo>
                  <a:pt x="235" y="1806"/>
                </a:lnTo>
                <a:lnTo>
                  <a:pt x="249" y="1829"/>
                </a:lnTo>
                <a:lnTo>
                  <a:pt x="263" y="1837"/>
                </a:lnTo>
                <a:lnTo>
                  <a:pt x="277" y="1798"/>
                </a:lnTo>
                <a:lnTo>
                  <a:pt x="292" y="1774"/>
                </a:lnTo>
                <a:lnTo>
                  <a:pt x="306" y="1759"/>
                </a:lnTo>
                <a:lnTo>
                  <a:pt x="320" y="1743"/>
                </a:lnTo>
                <a:lnTo>
                  <a:pt x="334" y="1735"/>
                </a:lnTo>
                <a:lnTo>
                  <a:pt x="348" y="1720"/>
                </a:lnTo>
                <a:lnTo>
                  <a:pt x="356" y="1712"/>
                </a:lnTo>
                <a:lnTo>
                  <a:pt x="370" y="1712"/>
                </a:lnTo>
                <a:lnTo>
                  <a:pt x="384" y="1727"/>
                </a:lnTo>
                <a:lnTo>
                  <a:pt x="398" y="1759"/>
                </a:lnTo>
                <a:lnTo>
                  <a:pt x="412" y="1759"/>
                </a:lnTo>
                <a:lnTo>
                  <a:pt x="427" y="1735"/>
                </a:lnTo>
                <a:lnTo>
                  <a:pt x="441" y="1688"/>
                </a:lnTo>
                <a:lnTo>
                  <a:pt x="455" y="1618"/>
                </a:lnTo>
                <a:lnTo>
                  <a:pt x="469" y="1555"/>
                </a:lnTo>
                <a:lnTo>
                  <a:pt x="484" y="1540"/>
                </a:lnTo>
                <a:lnTo>
                  <a:pt x="498" y="1540"/>
                </a:lnTo>
                <a:lnTo>
                  <a:pt x="512" y="1548"/>
                </a:lnTo>
                <a:lnTo>
                  <a:pt x="526" y="1563"/>
                </a:lnTo>
                <a:lnTo>
                  <a:pt x="540" y="1579"/>
                </a:lnTo>
                <a:lnTo>
                  <a:pt x="555" y="1594"/>
                </a:lnTo>
                <a:lnTo>
                  <a:pt x="569" y="1602"/>
                </a:lnTo>
                <a:lnTo>
                  <a:pt x="583" y="1602"/>
                </a:lnTo>
                <a:lnTo>
                  <a:pt x="597" y="1602"/>
                </a:lnTo>
                <a:lnTo>
                  <a:pt x="611" y="1610"/>
                </a:lnTo>
                <a:lnTo>
                  <a:pt x="626" y="1626"/>
                </a:lnTo>
                <a:lnTo>
                  <a:pt x="633" y="1641"/>
                </a:lnTo>
                <a:lnTo>
                  <a:pt x="647" y="1649"/>
                </a:lnTo>
                <a:lnTo>
                  <a:pt x="661" y="1649"/>
                </a:lnTo>
                <a:lnTo>
                  <a:pt x="675" y="1649"/>
                </a:lnTo>
                <a:lnTo>
                  <a:pt x="690" y="1641"/>
                </a:lnTo>
                <a:lnTo>
                  <a:pt x="704" y="1626"/>
                </a:lnTo>
                <a:lnTo>
                  <a:pt x="718" y="1626"/>
                </a:lnTo>
                <a:lnTo>
                  <a:pt x="732" y="1649"/>
                </a:lnTo>
                <a:lnTo>
                  <a:pt x="747" y="1673"/>
                </a:lnTo>
                <a:lnTo>
                  <a:pt x="761" y="1673"/>
                </a:lnTo>
                <a:lnTo>
                  <a:pt x="775" y="1673"/>
                </a:lnTo>
                <a:lnTo>
                  <a:pt x="789" y="1665"/>
                </a:lnTo>
                <a:lnTo>
                  <a:pt x="803" y="1657"/>
                </a:lnTo>
                <a:lnTo>
                  <a:pt x="818" y="1657"/>
                </a:lnTo>
                <a:lnTo>
                  <a:pt x="832" y="1665"/>
                </a:lnTo>
                <a:lnTo>
                  <a:pt x="846" y="1665"/>
                </a:lnTo>
                <a:lnTo>
                  <a:pt x="860" y="1673"/>
                </a:lnTo>
                <a:lnTo>
                  <a:pt x="875" y="1680"/>
                </a:lnTo>
                <a:lnTo>
                  <a:pt x="889" y="1688"/>
                </a:lnTo>
                <a:lnTo>
                  <a:pt x="896" y="1688"/>
                </a:lnTo>
                <a:lnTo>
                  <a:pt x="910" y="1680"/>
                </a:lnTo>
                <a:lnTo>
                  <a:pt x="924" y="1673"/>
                </a:lnTo>
                <a:lnTo>
                  <a:pt x="939" y="1673"/>
                </a:lnTo>
                <a:lnTo>
                  <a:pt x="953" y="1657"/>
                </a:lnTo>
                <a:lnTo>
                  <a:pt x="967" y="1641"/>
                </a:lnTo>
                <a:lnTo>
                  <a:pt x="981" y="1634"/>
                </a:lnTo>
                <a:lnTo>
                  <a:pt x="995" y="1618"/>
                </a:lnTo>
                <a:lnTo>
                  <a:pt x="1010" y="1610"/>
                </a:lnTo>
                <a:lnTo>
                  <a:pt x="1024" y="1610"/>
                </a:lnTo>
                <a:lnTo>
                  <a:pt x="1038" y="1602"/>
                </a:lnTo>
                <a:lnTo>
                  <a:pt x="1052" y="1587"/>
                </a:lnTo>
                <a:lnTo>
                  <a:pt x="1067" y="1579"/>
                </a:lnTo>
                <a:lnTo>
                  <a:pt x="1081" y="1594"/>
                </a:lnTo>
                <a:lnTo>
                  <a:pt x="1095" y="1579"/>
                </a:lnTo>
                <a:lnTo>
                  <a:pt x="1109" y="1532"/>
                </a:lnTo>
                <a:lnTo>
                  <a:pt x="1123" y="1516"/>
                </a:lnTo>
                <a:lnTo>
                  <a:pt x="1138" y="1501"/>
                </a:lnTo>
                <a:lnTo>
                  <a:pt x="1152" y="1493"/>
                </a:lnTo>
                <a:lnTo>
                  <a:pt x="1166" y="1493"/>
                </a:lnTo>
                <a:lnTo>
                  <a:pt x="1173" y="1462"/>
                </a:lnTo>
                <a:lnTo>
                  <a:pt x="1187" y="1391"/>
                </a:lnTo>
                <a:lnTo>
                  <a:pt x="1202" y="1321"/>
                </a:lnTo>
                <a:lnTo>
                  <a:pt x="1216" y="1258"/>
                </a:lnTo>
                <a:lnTo>
                  <a:pt x="1230" y="1188"/>
                </a:lnTo>
                <a:lnTo>
                  <a:pt x="1244" y="1243"/>
                </a:lnTo>
                <a:lnTo>
                  <a:pt x="1258" y="1274"/>
                </a:lnTo>
                <a:lnTo>
                  <a:pt x="1273" y="1266"/>
                </a:lnTo>
                <a:lnTo>
                  <a:pt x="1287" y="1258"/>
                </a:lnTo>
                <a:lnTo>
                  <a:pt x="1301" y="1250"/>
                </a:lnTo>
                <a:lnTo>
                  <a:pt x="1315" y="1243"/>
                </a:lnTo>
                <a:lnTo>
                  <a:pt x="1330" y="1258"/>
                </a:lnTo>
                <a:lnTo>
                  <a:pt x="1344" y="1258"/>
                </a:lnTo>
                <a:lnTo>
                  <a:pt x="1358" y="1258"/>
                </a:lnTo>
                <a:lnTo>
                  <a:pt x="1372" y="1274"/>
                </a:lnTo>
                <a:lnTo>
                  <a:pt x="1386" y="1313"/>
                </a:lnTo>
                <a:lnTo>
                  <a:pt x="1401" y="1360"/>
                </a:lnTo>
                <a:lnTo>
                  <a:pt x="1415" y="1383"/>
                </a:lnTo>
                <a:lnTo>
                  <a:pt x="1429" y="1368"/>
                </a:lnTo>
                <a:lnTo>
                  <a:pt x="1436" y="1360"/>
                </a:lnTo>
                <a:lnTo>
                  <a:pt x="1450" y="1352"/>
                </a:lnTo>
                <a:lnTo>
                  <a:pt x="1465" y="1336"/>
                </a:lnTo>
                <a:lnTo>
                  <a:pt x="1479" y="1344"/>
                </a:lnTo>
                <a:lnTo>
                  <a:pt x="1493" y="1352"/>
                </a:lnTo>
                <a:lnTo>
                  <a:pt x="1507" y="1352"/>
                </a:lnTo>
                <a:lnTo>
                  <a:pt x="1522" y="1329"/>
                </a:lnTo>
                <a:lnTo>
                  <a:pt x="1536" y="1282"/>
                </a:lnTo>
                <a:lnTo>
                  <a:pt x="1550" y="1258"/>
                </a:lnTo>
                <a:lnTo>
                  <a:pt x="1564" y="1250"/>
                </a:lnTo>
                <a:lnTo>
                  <a:pt x="1578" y="1243"/>
                </a:lnTo>
                <a:lnTo>
                  <a:pt x="1593" y="1204"/>
                </a:lnTo>
                <a:lnTo>
                  <a:pt x="1607" y="1141"/>
                </a:lnTo>
                <a:lnTo>
                  <a:pt x="1621" y="1110"/>
                </a:lnTo>
                <a:lnTo>
                  <a:pt x="1635" y="1118"/>
                </a:lnTo>
                <a:lnTo>
                  <a:pt x="1649" y="1110"/>
                </a:lnTo>
                <a:lnTo>
                  <a:pt x="1664" y="1078"/>
                </a:lnTo>
                <a:lnTo>
                  <a:pt x="1678" y="1071"/>
                </a:lnTo>
                <a:lnTo>
                  <a:pt x="1692" y="1063"/>
                </a:lnTo>
                <a:lnTo>
                  <a:pt x="1706" y="1063"/>
                </a:lnTo>
                <a:lnTo>
                  <a:pt x="1713" y="1063"/>
                </a:lnTo>
                <a:lnTo>
                  <a:pt x="1728" y="1055"/>
                </a:lnTo>
                <a:lnTo>
                  <a:pt x="1742" y="1039"/>
                </a:lnTo>
                <a:lnTo>
                  <a:pt x="1756" y="1032"/>
                </a:lnTo>
                <a:lnTo>
                  <a:pt x="1770" y="1024"/>
                </a:lnTo>
                <a:lnTo>
                  <a:pt x="1785" y="1024"/>
                </a:lnTo>
                <a:lnTo>
                  <a:pt x="1799" y="1016"/>
                </a:lnTo>
                <a:lnTo>
                  <a:pt x="1813" y="1008"/>
                </a:lnTo>
                <a:lnTo>
                  <a:pt x="1827" y="1008"/>
                </a:lnTo>
                <a:lnTo>
                  <a:pt x="1841" y="1000"/>
                </a:lnTo>
                <a:lnTo>
                  <a:pt x="1856" y="992"/>
                </a:lnTo>
                <a:lnTo>
                  <a:pt x="1870" y="977"/>
                </a:lnTo>
                <a:lnTo>
                  <a:pt x="1884" y="969"/>
                </a:lnTo>
                <a:lnTo>
                  <a:pt x="1898" y="946"/>
                </a:lnTo>
                <a:lnTo>
                  <a:pt x="1913" y="922"/>
                </a:lnTo>
                <a:lnTo>
                  <a:pt x="1927" y="899"/>
                </a:lnTo>
                <a:lnTo>
                  <a:pt x="1941" y="883"/>
                </a:lnTo>
                <a:lnTo>
                  <a:pt x="1955" y="867"/>
                </a:lnTo>
                <a:lnTo>
                  <a:pt x="1969" y="844"/>
                </a:lnTo>
                <a:lnTo>
                  <a:pt x="1984" y="797"/>
                </a:lnTo>
                <a:lnTo>
                  <a:pt x="1991" y="758"/>
                </a:lnTo>
                <a:lnTo>
                  <a:pt x="2005" y="734"/>
                </a:lnTo>
                <a:lnTo>
                  <a:pt x="2019" y="703"/>
                </a:lnTo>
                <a:lnTo>
                  <a:pt x="2033" y="672"/>
                </a:lnTo>
                <a:lnTo>
                  <a:pt x="2048" y="625"/>
                </a:lnTo>
                <a:lnTo>
                  <a:pt x="2062" y="570"/>
                </a:lnTo>
                <a:lnTo>
                  <a:pt x="2076" y="523"/>
                </a:lnTo>
                <a:lnTo>
                  <a:pt x="2090" y="500"/>
                </a:lnTo>
                <a:lnTo>
                  <a:pt x="2104" y="484"/>
                </a:lnTo>
                <a:lnTo>
                  <a:pt x="2119" y="469"/>
                </a:lnTo>
                <a:lnTo>
                  <a:pt x="2133" y="453"/>
                </a:lnTo>
                <a:lnTo>
                  <a:pt x="2147" y="445"/>
                </a:lnTo>
                <a:lnTo>
                  <a:pt x="2161" y="430"/>
                </a:lnTo>
                <a:lnTo>
                  <a:pt x="2176" y="414"/>
                </a:lnTo>
                <a:lnTo>
                  <a:pt x="2190" y="390"/>
                </a:lnTo>
                <a:lnTo>
                  <a:pt x="2204" y="367"/>
                </a:lnTo>
                <a:lnTo>
                  <a:pt x="2218" y="351"/>
                </a:lnTo>
                <a:lnTo>
                  <a:pt x="2232" y="336"/>
                </a:lnTo>
                <a:lnTo>
                  <a:pt x="2247" y="320"/>
                </a:lnTo>
                <a:lnTo>
                  <a:pt x="2254" y="312"/>
                </a:lnTo>
                <a:lnTo>
                  <a:pt x="2268" y="297"/>
                </a:lnTo>
                <a:lnTo>
                  <a:pt x="2282" y="289"/>
                </a:lnTo>
                <a:lnTo>
                  <a:pt x="2296" y="273"/>
                </a:lnTo>
                <a:lnTo>
                  <a:pt x="2311" y="273"/>
                </a:lnTo>
                <a:lnTo>
                  <a:pt x="2325" y="258"/>
                </a:lnTo>
                <a:lnTo>
                  <a:pt x="2339" y="242"/>
                </a:lnTo>
                <a:lnTo>
                  <a:pt x="2353" y="234"/>
                </a:lnTo>
                <a:lnTo>
                  <a:pt x="2368" y="226"/>
                </a:lnTo>
                <a:lnTo>
                  <a:pt x="2382" y="218"/>
                </a:lnTo>
                <a:lnTo>
                  <a:pt x="2396" y="203"/>
                </a:lnTo>
                <a:lnTo>
                  <a:pt x="2410" y="187"/>
                </a:lnTo>
                <a:lnTo>
                  <a:pt x="2424" y="179"/>
                </a:lnTo>
                <a:lnTo>
                  <a:pt x="2439" y="164"/>
                </a:lnTo>
                <a:lnTo>
                  <a:pt x="2453" y="148"/>
                </a:lnTo>
                <a:lnTo>
                  <a:pt x="2467" y="148"/>
                </a:lnTo>
                <a:lnTo>
                  <a:pt x="2481" y="140"/>
                </a:lnTo>
                <a:lnTo>
                  <a:pt x="2496" y="125"/>
                </a:lnTo>
                <a:lnTo>
                  <a:pt x="2510" y="117"/>
                </a:lnTo>
                <a:lnTo>
                  <a:pt x="2524" y="109"/>
                </a:lnTo>
                <a:lnTo>
                  <a:pt x="2531" y="109"/>
                </a:lnTo>
                <a:lnTo>
                  <a:pt x="2545" y="101"/>
                </a:lnTo>
                <a:lnTo>
                  <a:pt x="2559" y="101"/>
                </a:lnTo>
                <a:lnTo>
                  <a:pt x="2574" y="93"/>
                </a:lnTo>
                <a:lnTo>
                  <a:pt x="2588" y="78"/>
                </a:lnTo>
                <a:lnTo>
                  <a:pt x="2602" y="70"/>
                </a:lnTo>
                <a:lnTo>
                  <a:pt x="2616" y="70"/>
                </a:lnTo>
                <a:lnTo>
                  <a:pt x="2631" y="46"/>
                </a:lnTo>
                <a:lnTo>
                  <a:pt x="2645" y="15"/>
                </a:lnTo>
                <a:lnTo>
                  <a:pt x="2659" y="0"/>
                </a:lnTo>
              </a:path>
            </a:pathLst>
          </a:custGeom>
          <a:noFill/>
          <a:ln w="22225">
            <a:solidFill>
              <a:srgbClr val="0D383F"/>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0" name="Picture 129">
            <a:extLst>
              <a:ext uri="{FF2B5EF4-FFF2-40B4-BE49-F238E27FC236}">
                <a16:creationId xmlns:a16="http://schemas.microsoft.com/office/drawing/2014/main" id="{43DFDB51-1834-25D0-2A3A-CA7F655C8875}"/>
              </a:ext>
            </a:extLst>
          </p:cNvPr>
          <p:cNvPicPr>
            <a:picLocks noChangeAspect="1"/>
          </p:cNvPicPr>
          <p:nvPr/>
        </p:nvPicPr>
        <p:blipFill>
          <a:blip r:embed="rId3"/>
          <a:stretch>
            <a:fillRect/>
          </a:stretch>
        </p:blipFill>
        <p:spPr>
          <a:xfrm>
            <a:off x="9373615" y="5528270"/>
            <a:ext cx="900685" cy="139833"/>
          </a:xfrm>
          <a:prstGeom prst="rect">
            <a:avLst/>
          </a:prstGeom>
        </p:spPr>
      </p:pic>
      <p:sp>
        <p:nvSpPr>
          <p:cNvPr id="131" name="Rectangle 122">
            <a:extLst>
              <a:ext uri="{FF2B5EF4-FFF2-40B4-BE49-F238E27FC236}">
                <a16:creationId xmlns:a16="http://schemas.microsoft.com/office/drawing/2014/main" id="{08A1D54A-5C91-90CF-27B4-8B11080F442A}"/>
              </a:ext>
            </a:extLst>
          </p:cNvPr>
          <p:cNvSpPr>
            <a:spLocks noChangeArrowheads="1"/>
          </p:cNvSpPr>
          <p:nvPr/>
        </p:nvSpPr>
        <p:spPr bwMode="auto">
          <a:xfrm>
            <a:off x="2349698" y="4673898"/>
            <a:ext cx="738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War of the League of Augsburg</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2" name="Rectangle 122">
            <a:extLst>
              <a:ext uri="{FF2B5EF4-FFF2-40B4-BE49-F238E27FC236}">
                <a16:creationId xmlns:a16="http://schemas.microsoft.com/office/drawing/2014/main" id="{148DC740-EEC2-E8BA-D9C2-21844278E182}"/>
              </a:ext>
            </a:extLst>
          </p:cNvPr>
          <p:cNvSpPr>
            <a:spLocks noChangeArrowheads="1"/>
          </p:cNvSpPr>
          <p:nvPr/>
        </p:nvSpPr>
        <p:spPr bwMode="auto">
          <a:xfrm>
            <a:off x="2747142" y="4122997"/>
            <a:ext cx="82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War of Spanish Succession</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3" name="Rectangle 122">
            <a:extLst>
              <a:ext uri="{FF2B5EF4-FFF2-40B4-BE49-F238E27FC236}">
                <a16:creationId xmlns:a16="http://schemas.microsoft.com/office/drawing/2014/main" id="{A55E7ACF-FA9E-9DB2-F33A-80E86E15A06A}"/>
              </a:ext>
            </a:extLst>
          </p:cNvPr>
          <p:cNvSpPr>
            <a:spLocks noChangeArrowheads="1"/>
          </p:cNvSpPr>
          <p:nvPr/>
        </p:nvSpPr>
        <p:spPr bwMode="auto">
          <a:xfrm>
            <a:off x="3133981" y="4757345"/>
            <a:ext cx="761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War of Austrian Succession</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4" name="Rectangle 122">
            <a:extLst>
              <a:ext uri="{FF2B5EF4-FFF2-40B4-BE49-F238E27FC236}">
                <a16:creationId xmlns:a16="http://schemas.microsoft.com/office/drawing/2014/main" id="{00D98253-76A0-63FA-BE5A-6CE986982F2C}"/>
              </a:ext>
            </a:extLst>
          </p:cNvPr>
          <p:cNvSpPr>
            <a:spLocks noChangeArrowheads="1"/>
          </p:cNvSpPr>
          <p:nvPr/>
        </p:nvSpPr>
        <p:spPr bwMode="auto">
          <a:xfrm>
            <a:off x="3885034" y="4743701"/>
            <a:ext cx="614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Seven Years'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5" name="Rectangle 122">
            <a:extLst>
              <a:ext uri="{FF2B5EF4-FFF2-40B4-BE49-F238E27FC236}">
                <a16:creationId xmlns:a16="http://schemas.microsoft.com/office/drawing/2014/main" id="{38C1FAFF-8345-A44C-E172-8EBAF13CE4B3}"/>
              </a:ext>
            </a:extLst>
          </p:cNvPr>
          <p:cNvSpPr>
            <a:spLocks noChangeArrowheads="1"/>
          </p:cNvSpPr>
          <p:nvPr/>
        </p:nvSpPr>
        <p:spPr bwMode="auto">
          <a:xfrm>
            <a:off x="4120708" y="4381262"/>
            <a:ext cx="68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American Revolution</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6" name="Rectangle 122">
            <a:extLst>
              <a:ext uri="{FF2B5EF4-FFF2-40B4-BE49-F238E27FC236}">
                <a16:creationId xmlns:a16="http://schemas.microsoft.com/office/drawing/2014/main" id="{767F4D31-51B2-E237-A11C-356E6701124C}"/>
              </a:ext>
            </a:extLst>
          </p:cNvPr>
          <p:cNvSpPr>
            <a:spLocks noChangeArrowheads="1"/>
          </p:cNvSpPr>
          <p:nvPr/>
        </p:nvSpPr>
        <p:spPr bwMode="auto">
          <a:xfrm>
            <a:off x="4910957" y="4393753"/>
            <a:ext cx="7546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Napoleonic Wars</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7" name="Rectangle 122">
            <a:extLst>
              <a:ext uri="{FF2B5EF4-FFF2-40B4-BE49-F238E27FC236}">
                <a16:creationId xmlns:a16="http://schemas.microsoft.com/office/drawing/2014/main" id="{61E32255-1AEF-42CB-97FE-9D407644C57A}"/>
              </a:ext>
            </a:extLst>
          </p:cNvPr>
          <p:cNvSpPr>
            <a:spLocks noChangeArrowheads="1"/>
          </p:cNvSpPr>
          <p:nvPr/>
        </p:nvSpPr>
        <p:spPr bwMode="auto">
          <a:xfrm>
            <a:off x="5937102" y="4551384"/>
            <a:ext cx="614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Crimean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8" name="Rectangle 122">
            <a:extLst>
              <a:ext uri="{FF2B5EF4-FFF2-40B4-BE49-F238E27FC236}">
                <a16:creationId xmlns:a16="http://schemas.microsoft.com/office/drawing/2014/main" id="{2FB2BBD2-C909-CF3A-627E-CD22DBAE2DCA}"/>
              </a:ext>
            </a:extLst>
          </p:cNvPr>
          <p:cNvSpPr>
            <a:spLocks noChangeArrowheads="1"/>
          </p:cNvSpPr>
          <p:nvPr/>
        </p:nvSpPr>
        <p:spPr bwMode="auto">
          <a:xfrm>
            <a:off x="6180882" y="4149133"/>
            <a:ext cx="614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American Civil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39" name="Rectangle 122">
            <a:extLst>
              <a:ext uri="{FF2B5EF4-FFF2-40B4-BE49-F238E27FC236}">
                <a16:creationId xmlns:a16="http://schemas.microsoft.com/office/drawing/2014/main" id="{67596CF2-A7B3-6E09-FC99-9E0981893501}"/>
              </a:ext>
            </a:extLst>
          </p:cNvPr>
          <p:cNvSpPr>
            <a:spLocks noChangeArrowheads="1"/>
          </p:cNvSpPr>
          <p:nvPr/>
        </p:nvSpPr>
        <p:spPr bwMode="auto">
          <a:xfrm>
            <a:off x="6943660" y="4384999"/>
            <a:ext cx="487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Second Boer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0" name="Rectangle 122">
            <a:extLst>
              <a:ext uri="{FF2B5EF4-FFF2-40B4-BE49-F238E27FC236}">
                <a16:creationId xmlns:a16="http://schemas.microsoft.com/office/drawing/2014/main" id="{3707234C-E1DE-D152-BAA3-2AEA80F8569B}"/>
              </a:ext>
            </a:extLst>
          </p:cNvPr>
          <p:cNvSpPr>
            <a:spLocks noChangeArrowheads="1"/>
          </p:cNvSpPr>
          <p:nvPr/>
        </p:nvSpPr>
        <p:spPr bwMode="auto">
          <a:xfrm>
            <a:off x="7761995" y="5169343"/>
            <a:ext cx="487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First World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1" name="Rectangle 122">
            <a:extLst>
              <a:ext uri="{FF2B5EF4-FFF2-40B4-BE49-F238E27FC236}">
                <a16:creationId xmlns:a16="http://schemas.microsoft.com/office/drawing/2014/main" id="{CD923C1F-600C-0F86-1E99-EDE2BF701DA4}"/>
              </a:ext>
            </a:extLst>
          </p:cNvPr>
          <p:cNvSpPr>
            <a:spLocks noChangeArrowheads="1"/>
          </p:cNvSpPr>
          <p:nvPr/>
        </p:nvSpPr>
        <p:spPr bwMode="auto">
          <a:xfrm>
            <a:off x="8249442" y="4807670"/>
            <a:ext cx="487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Second World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2" name="Rectangle 122">
            <a:extLst>
              <a:ext uri="{FF2B5EF4-FFF2-40B4-BE49-F238E27FC236}">
                <a16:creationId xmlns:a16="http://schemas.microsoft.com/office/drawing/2014/main" id="{7A159A6F-9E50-C99F-BD4B-1D8813B5BF93}"/>
              </a:ext>
            </a:extLst>
          </p:cNvPr>
          <p:cNvSpPr>
            <a:spLocks noChangeArrowheads="1"/>
          </p:cNvSpPr>
          <p:nvPr/>
        </p:nvSpPr>
        <p:spPr bwMode="auto">
          <a:xfrm>
            <a:off x="8523709" y="4231111"/>
            <a:ext cx="6154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Vietnam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3" name="Rectangle 122">
            <a:extLst>
              <a:ext uri="{FF2B5EF4-FFF2-40B4-BE49-F238E27FC236}">
                <a16:creationId xmlns:a16="http://schemas.microsoft.com/office/drawing/2014/main" id="{AD87B903-F8AF-DEAA-5A11-0BDAD8DB7709}"/>
              </a:ext>
            </a:extLst>
          </p:cNvPr>
          <p:cNvSpPr>
            <a:spLocks noChangeArrowheads="1"/>
          </p:cNvSpPr>
          <p:nvPr/>
        </p:nvSpPr>
        <p:spPr bwMode="auto">
          <a:xfrm>
            <a:off x="9110447" y="3187767"/>
            <a:ext cx="4875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Iraq War I</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4" name="Rectangle 122">
            <a:extLst>
              <a:ext uri="{FF2B5EF4-FFF2-40B4-BE49-F238E27FC236}">
                <a16:creationId xmlns:a16="http://schemas.microsoft.com/office/drawing/2014/main" id="{CF97F705-328A-39C9-2E76-2889DC48694F}"/>
              </a:ext>
            </a:extLst>
          </p:cNvPr>
          <p:cNvSpPr>
            <a:spLocks noChangeArrowheads="1"/>
          </p:cNvSpPr>
          <p:nvPr/>
        </p:nvSpPr>
        <p:spPr bwMode="auto">
          <a:xfrm>
            <a:off x="9483510" y="2857005"/>
            <a:ext cx="4875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Iraq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War II</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sp>
        <p:nvSpPr>
          <p:cNvPr id="145" name="Rectangle 122">
            <a:extLst>
              <a:ext uri="{FF2B5EF4-FFF2-40B4-BE49-F238E27FC236}">
                <a16:creationId xmlns:a16="http://schemas.microsoft.com/office/drawing/2014/main" id="{969A1DE9-6097-6916-6CB8-804564C30F79}"/>
              </a:ext>
            </a:extLst>
          </p:cNvPr>
          <p:cNvSpPr>
            <a:spLocks noChangeArrowheads="1"/>
          </p:cNvSpPr>
          <p:nvPr/>
        </p:nvSpPr>
        <p:spPr bwMode="auto">
          <a:xfrm>
            <a:off x="9827226" y="2641213"/>
            <a:ext cx="4875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C00000"/>
                </a:solidFill>
                <a:effectLst/>
                <a:latin typeface="GT America" panose="00000500000000000000" pitchFamily="50" charset="0"/>
              </a:rPr>
              <a:t>Ukraine War</a:t>
            </a:r>
            <a:endParaRPr kumimoji="0" lang="en-US" altLang="en-US" sz="1000" b="0" i="0" u="none" strike="noStrike" cap="none" normalizeH="0" baseline="0" dirty="0">
              <a:ln>
                <a:noFill/>
              </a:ln>
              <a:solidFill>
                <a:srgbClr val="C00000"/>
              </a:solidFill>
              <a:effectLst/>
              <a:latin typeface="GT America" panose="00000500000000000000" pitchFamily="50" charset="0"/>
            </a:endParaRPr>
          </a:p>
        </p:txBody>
      </p:sp>
      <p:cxnSp>
        <p:nvCxnSpPr>
          <p:cNvPr id="149" name="Straight Arrow Connector 148">
            <a:extLst>
              <a:ext uri="{FF2B5EF4-FFF2-40B4-BE49-F238E27FC236}">
                <a16:creationId xmlns:a16="http://schemas.microsoft.com/office/drawing/2014/main" id="{4D7372AE-4B9C-CAD7-C5A6-76622C367179}"/>
              </a:ext>
            </a:extLst>
          </p:cNvPr>
          <p:cNvCxnSpPr>
            <a:cxnSpLocks/>
          </p:cNvCxnSpPr>
          <p:nvPr/>
        </p:nvCxnSpPr>
        <p:spPr>
          <a:xfrm>
            <a:off x="2668197" y="5166952"/>
            <a:ext cx="115259" cy="196077"/>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92AB5B0-A2EB-00AE-2D18-1A980C56F884}"/>
              </a:ext>
            </a:extLst>
          </p:cNvPr>
          <p:cNvCxnSpPr>
            <a:cxnSpLocks/>
          </p:cNvCxnSpPr>
          <p:nvPr/>
        </p:nvCxnSpPr>
        <p:spPr>
          <a:xfrm flipH="1">
            <a:off x="2997769" y="4635798"/>
            <a:ext cx="88331" cy="835799"/>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960D8B55-7E2D-847B-3901-C76DE5620259}"/>
              </a:ext>
            </a:extLst>
          </p:cNvPr>
          <p:cNvCxnSpPr>
            <a:cxnSpLocks/>
          </p:cNvCxnSpPr>
          <p:nvPr/>
        </p:nvCxnSpPr>
        <p:spPr>
          <a:xfrm>
            <a:off x="3656527" y="5245394"/>
            <a:ext cx="270659" cy="294904"/>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BF896D4B-D832-C99A-FB75-9DD70C54AC9F}"/>
              </a:ext>
            </a:extLst>
          </p:cNvPr>
          <p:cNvCxnSpPr>
            <a:cxnSpLocks/>
          </p:cNvCxnSpPr>
          <p:nvPr/>
        </p:nvCxnSpPr>
        <p:spPr>
          <a:xfrm>
            <a:off x="4168790" y="5166952"/>
            <a:ext cx="0" cy="225894"/>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BCE9BEA5-4CF6-7673-5EAA-AE56492718F3}"/>
              </a:ext>
            </a:extLst>
          </p:cNvPr>
          <p:cNvCxnSpPr>
            <a:cxnSpLocks/>
          </p:cNvCxnSpPr>
          <p:nvPr/>
        </p:nvCxnSpPr>
        <p:spPr>
          <a:xfrm>
            <a:off x="4558257" y="4701530"/>
            <a:ext cx="0" cy="610456"/>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E46F711E-8939-2098-0322-0C1B3604E6AF}"/>
              </a:ext>
            </a:extLst>
          </p:cNvPr>
          <p:cNvCxnSpPr>
            <a:cxnSpLocks/>
          </p:cNvCxnSpPr>
          <p:nvPr/>
        </p:nvCxnSpPr>
        <p:spPr>
          <a:xfrm>
            <a:off x="5280025" y="4578795"/>
            <a:ext cx="0" cy="225894"/>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6EAF74B2-F5EC-072D-46F9-F0731A928873}"/>
              </a:ext>
            </a:extLst>
          </p:cNvPr>
          <p:cNvCxnSpPr>
            <a:cxnSpLocks/>
            <a:stCxn id="137" idx="2"/>
          </p:cNvCxnSpPr>
          <p:nvPr/>
        </p:nvCxnSpPr>
        <p:spPr>
          <a:xfrm>
            <a:off x="6244565" y="4859161"/>
            <a:ext cx="51460" cy="181586"/>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8A8CD4B6-371F-41B2-2621-05ACDEBA47B7}"/>
              </a:ext>
            </a:extLst>
          </p:cNvPr>
          <p:cNvCxnSpPr>
            <a:cxnSpLocks/>
          </p:cNvCxnSpPr>
          <p:nvPr/>
        </p:nvCxnSpPr>
        <p:spPr>
          <a:xfrm>
            <a:off x="6449684" y="4460749"/>
            <a:ext cx="78116" cy="275252"/>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21F8164-148C-1331-17DB-33F295B375B6}"/>
              </a:ext>
            </a:extLst>
          </p:cNvPr>
          <p:cNvCxnSpPr>
            <a:cxnSpLocks/>
          </p:cNvCxnSpPr>
          <p:nvPr/>
        </p:nvCxnSpPr>
        <p:spPr>
          <a:xfrm>
            <a:off x="7234042" y="4860735"/>
            <a:ext cx="78116" cy="275252"/>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416C00D3-E1EF-BFE7-6A93-5600E45F8410}"/>
              </a:ext>
            </a:extLst>
          </p:cNvPr>
          <p:cNvCxnSpPr>
            <a:cxnSpLocks/>
          </p:cNvCxnSpPr>
          <p:nvPr/>
        </p:nvCxnSpPr>
        <p:spPr>
          <a:xfrm flipH="1" flipV="1">
            <a:off x="7600433" y="5126114"/>
            <a:ext cx="123692" cy="183210"/>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592BF3BF-CA68-41EB-A4E3-7DB0A55CA664}"/>
              </a:ext>
            </a:extLst>
          </p:cNvPr>
          <p:cNvCxnSpPr>
            <a:cxnSpLocks/>
          </p:cNvCxnSpPr>
          <p:nvPr/>
        </p:nvCxnSpPr>
        <p:spPr>
          <a:xfrm flipH="1" flipV="1">
            <a:off x="8205075" y="4506770"/>
            <a:ext cx="76241" cy="262800"/>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E7E9BD91-C365-82E8-9B76-F274619F4CA7}"/>
              </a:ext>
            </a:extLst>
          </p:cNvPr>
          <p:cNvCxnSpPr>
            <a:cxnSpLocks/>
          </p:cNvCxnSpPr>
          <p:nvPr/>
        </p:nvCxnSpPr>
        <p:spPr>
          <a:xfrm flipH="1" flipV="1">
            <a:off x="8676585" y="3938951"/>
            <a:ext cx="76241" cy="262800"/>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C810B051-2FE9-0EAB-E30E-E992AACBA07D}"/>
              </a:ext>
            </a:extLst>
          </p:cNvPr>
          <p:cNvCxnSpPr>
            <a:cxnSpLocks/>
          </p:cNvCxnSpPr>
          <p:nvPr/>
        </p:nvCxnSpPr>
        <p:spPr>
          <a:xfrm flipH="1" flipV="1">
            <a:off x="9277973" y="2893594"/>
            <a:ext cx="76241" cy="262800"/>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EA4C9CDB-202E-EA87-4FA2-C2D225EE65FF}"/>
              </a:ext>
            </a:extLst>
          </p:cNvPr>
          <p:cNvCxnSpPr>
            <a:cxnSpLocks/>
          </p:cNvCxnSpPr>
          <p:nvPr/>
        </p:nvCxnSpPr>
        <p:spPr>
          <a:xfrm flipH="1" flipV="1">
            <a:off x="9618662" y="2614891"/>
            <a:ext cx="22225" cy="215854"/>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AC82DDF1-435A-9D6F-A3D0-773294AC9F92}"/>
              </a:ext>
            </a:extLst>
          </p:cNvPr>
          <p:cNvCxnSpPr>
            <a:cxnSpLocks/>
          </p:cNvCxnSpPr>
          <p:nvPr/>
        </p:nvCxnSpPr>
        <p:spPr>
          <a:xfrm flipH="1" flipV="1">
            <a:off x="9977896" y="2378886"/>
            <a:ext cx="22225" cy="215854"/>
          </a:xfrm>
          <a:prstGeom prst="straightConnector1">
            <a:avLst/>
          </a:prstGeom>
          <a:ln w="12700">
            <a:solidFill>
              <a:srgbClr val="0D383F"/>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49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A2A65-4768-BA06-812D-F083A8D2D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1161288"/>
          </a:xfrm>
          <a:prstGeom prst="rect">
            <a:avLst/>
          </a:prstGeom>
        </p:spPr>
      </p:pic>
      <p:sp>
        <p:nvSpPr>
          <p:cNvPr id="9" name="TextBox 8">
            <a:extLst>
              <a:ext uri="{FF2B5EF4-FFF2-40B4-BE49-F238E27FC236}">
                <a16:creationId xmlns:a16="http://schemas.microsoft.com/office/drawing/2014/main" id="{9E7D3DF9-1011-4DC6-95F7-443732893B5A}"/>
              </a:ext>
            </a:extLst>
          </p:cNvPr>
          <p:cNvSpPr txBox="1"/>
          <p:nvPr/>
        </p:nvSpPr>
        <p:spPr>
          <a:xfrm>
            <a:off x="355082" y="319034"/>
            <a:ext cx="10407406" cy="523220"/>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Geopolitical National Security Highlights</a:t>
            </a:r>
          </a:p>
        </p:txBody>
      </p:sp>
      <p:sp>
        <p:nvSpPr>
          <p:cNvPr id="4" name="Content Placeholder 2">
            <a:extLst>
              <a:ext uri="{FF2B5EF4-FFF2-40B4-BE49-F238E27FC236}">
                <a16:creationId xmlns:a16="http://schemas.microsoft.com/office/drawing/2014/main" id="{BFD3C3E0-5B55-E849-F730-A2D0EE65C1B3}"/>
              </a:ext>
            </a:extLst>
          </p:cNvPr>
          <p:cNvSpPr txBox="1">
            <a:spLocks/>
          </p:cNvSpPr>
          <p:nvPr/>
        </p:nvSpPr>
        <p:spPr>
          <a:xfrm>
            <a:off x="838200" y="1825625"/>
            <a:ext cx="10515600" cy="435133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800" b="1" dirty="0">
                <a:latin typeface="Arial" panose="020B0604020202020204" pitchFamily="34" charset="0"/>
                <a:cs typeface="Arial" panose="020B0604020202020204" pitchFamily="34" charset="0"/>
              </a:rPr>
              <a:t>Great Power Competition: </a:t>
            </a:r>
            <a:r>
              <a:rPr lang="en-US" sz="1800" dirty="0">
                <a:latin typeface="Arial" panose="020B0604020202020204" pitchFamily="34" charset="0"/>
                <a:cs typeface="Arial" panose="020B0604020202020204" pitchFamily="34" charset="0"/>
              </a:rPr>
              <a:t>Needs increased US defense production; weapons, ammo, vehicles, medical, innovation (space, AI, bio-tech)</a:t>
            </a:r>
          </a:p>
          <a:p>
            <a:pPr algn="l">
              <a:lnSpc>
                <a:spcPct val="120000"/>
              </a:lnSpc>
            </a:pPr>
            <a:r>
              <a:rPr lang="en-US" sz="1800" b="1" dirty="0">
                <a:latin typeface="Arial" panose="020B0604020202020204" pitchFamily="34" charset="0"/>
                <a:cs typeface="Arial" panose="020B0604020202020204" pitchFamily="34" charset="0"/>
              </a:rPr>
              <a:t>GPC: </a:t>
            </a:r>
            <a:r>
              <a:rPr lang="en-US" sz="1800" dirty="0">
                <a:latin typeface="Arial" panose="020B0604020202020204" pitchFamily="34" charset="0"/>
                <a:cs typeface="Arial" panose="020B0604020202020204" pitchFamily="34" charset="0"/>
              </a:rPr>
              <a:t>Western Allies remain cohesive, bilateral ties in Asia-Pacific strong, cooperation with Latin America still weak</a:t>
            </a:r>
          </a:p>
          <a:p>
            <a:pPr algn="l">
              <a:lnSpc>
                <a:spcPct val="120000"/>
              </a:lnSpc>
            </a:pPr>
            <a:r>
              <a:rPr lang="en-US" sz="1800" b="1" dirty="0">
                <a:latin typeface="Arial" panose="020B0604020202020204" pitchFamily="34" charset="0"/>
                <a:cs typeface="Arial" panose="020B0604020202020204" pitchFamily="34" charset="0"/>
              </a:rPr>
              <a:t>China: </a:t>
            </a:r>
            <a:r>
              <a:rPr lang="en-US" sz="1800" dirty="0">
                <a:latin typeface="Arial" panose="020B0604020202020204" pitchFamily="34" charset="0"/>
                <a:cs typeface="Arial" panose="020B0604020202020204" pitchFamily="34" charset="0"/>
              </a:rPr>
              <a:t>Regaining central influence on world affairs, likely to act to mitigate threats to internal economy</a:t>
            </a:r>
          </a:p>
          <a:p>
            <a:pPr algn="l">
              <a:lnSpc>
                <a:spcPct val="120000"/>
              </a:lnSpc>
            </a:pPr>
            <a:r>
              <a:rPr lang="en-US" sz="1800" b="1" dirty="0">
                <a:latin typeface="Arial" panose="020B0604020202020204" pitchFamily="34" charset="0"/>
                <a:cs typeface="Arial" panose="020B0604020202020204" pitchFamily="34" charset="0"/>
              </a:rPr>
              <a:t>Russia: </a:t>
            </a:r>
            <a:r>
              <a:rPr lang="en-US" sz="1800" dirty="0">
                <a:latin typeface="Arial" panose="020B0604020202020204" pitchFamily="34" charset="0"/>
                <a:cs typeface="Arial" panose="020B0604020202020204" pitchFamily="34" charset="0"/>
              </a:rPr>
              <a:t>Short term/limited support from China, Iran, North Korea, but no end in sight to war with Ukraine</a:t>
            </a:r>
          </a:p>
          <a:p>
            <a:pPr algn="l">
              <a:lnSpc>
                <a:spcPct val="120000"/>
              </a:lnSpc>
            </a:pPr>
            <a:r>
              <a:rPr lang="en-US" sz="1800" b="1" dirty="0">
                <a:latin typeface="Arial" panose="020B0604020202020204" pitchFamily="34" charset="0"/>
                <a:cs typeface="Arial" panose="020B0604020202020204" pitchFamily="34" charset="0"/>
              </a:rPr>
              <a:t>Iran</a:t>
            </a:r>
            <a:r>
              <a:rPr lang="en-US" sz="1800" dirty="0">
                <a:latin typeface="Arial" panose="020B0604020202020204" pitchFamily="34" charset="0"/>
                <a:cs typeface="Arial" panose="020B0604020202020204" pitchFamily="34" charset="0"/>
              </a:rPr>
              <a:t>: Gaining influence via military rather than economy</a:t>
            </a:r>
          </a:p>
          <a:p>
            <a:pPr algn="l">
              <a:lnSpc>
                <a:spcPct val="120000"/>
              </a:lnSpc>
            </a:pPr>
            <a:r>
              <a:rPr lang="en-US" sz="1800" b="1" dirty="0">
                <a:latin typeface="Arial" panose="020B0604020202020204" pitchFamily="34" charset="0"/>
                <a:cs typeface="Arial" panose="020B0604020202020204" pitchFamily="34" charset="0"/>
              </a:rPr>
              <a:t>Gaza</a:t>
            </a:r>
            <a:r>
              <a:rPr lang="en-US" sz="1800" dirty="0">
                <a:latin typeface="Arial" panose="020B0604020202020204" pitchFamily="34" charset="0"/>
                <a:cs typeface="Arial" panose="020B0604020202020204" pitchFamily="34" charset="0"/>
              </a:rPr>
              <a:t>: War will unite Muslim populations, increase Iranian influence</a:t>
            </a:r>
          </a:p>
          <a:p>
            <a:pPr algn="l">
              <a:lnSpc>
                <a:spcPct val="120000"/>
              </a:lnSpc>
            </a:pPr>
            <a:r>
              <a:rPr lang="en-US" sz="1800" b="1" dirty="0">
                <a:latin typeface="Arial" panose="020B0604020202020204" pitchFamily="34" charset="0"/>
                <a:cs typeface="Arial" panose="020B0604020202020204" pitchFamily="34" charset="0"/>
              </a:rPr>
              <a:t>Gaza</a:t>
            </a:r>
            <a:r>
              <a:rPr lang="en-US" sz="1800" dirty="0">
                <a:latin typeface="Arial" panose="020B0604020202020204" pitchFamily="34" charset="0"/>
                <a:cs typeface="Arial" panose="020B0604020202020204" pitchFamily="34" charset="0"/>
              </a:rPr>
              <a:t>: Will stress US defense production capabilities, degrade Israeli economic production</a:t>
            </a:r>
          </a:p>
          <a:p>
            <a:pPr algn="l">
              <a:lnSpc>
                <a:spcPct val="120000"/>
              </a:lnSpc>
            </a:pPr>
            <a:r>
              <a:rPr lang="en-US" sz="1800" b="1" dirty="0">
                <a:latin typeface="Arial" panose="020B0604020202020204" pitchFamily="34" charset="0"/>
                <a:cs typeface="Arial" panose="020B0604020202020204" pitchFamily="34" charset="0"/>
              </a:rPr>
              <a:t>Gaza</a:t>
            </a:r>
            <a:r>
              <a:rPr lang="en-US" sz="1800" dirty="0">
                <a:latin typeface="Arial" panose="020B0604020202020204" pitchFamily="34" charset="0"/>
                <a:cs typeface="Arial" panose="020B0604020202020204" pitchFamily="34" charset="0"/>
              </a:rPr>
              <a:t>: Oil not as much a weapon as in the ‘73 war </a:t>
            </a:r>
          </a:p>
        </p:txBody>
      </p:sp>
    </p:spTree>
    <p:extLst>
      <p:ext uri="{BB962C8B-B14F-4D97-AF65-F5344CB8AC3E}">
        <p14:creationId xmlns:p14="http://schemas.microsoft.com/office/powerpoint/2010/main" val="4384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7086" y="836051"/>
            <a:ext cx="11165398" cy="1105239"/>
          </a:xfrm>
        </p:spPr>
        <p:txBody>
          <a:bodyPr/>
          <a:lstStyle/>
          <a:p>
            <a:r>
              <a:rPr lang="en-US" sz="2400" dirty="0">
                <a:solidFill>
                  <a:srgbClr val="005A8B"/>
                </a:solidFill>
                <a:latin typeface="Corbel" panose="020B0503020204020204" pitchFamily="34" charset="0"/>
                <a:cs typeface="Arial" pitchFamily="34" charset="0"/>
              </a:rPr>
              <a:t>Net interest outlays are projected to rise by the Congressional Budget Office (CBO)</a:t>
            </a:r>
            <a:br>
              <a:rPr lang="en-US" sz="2400" dirty="0">
                <a:solidFill>
                  <a:srgbClr val="005A8B"/>
                </a:solidFill>
                <a:latin typeface="Corbel" panose="020B0503020204020204" pitchFamily="34" charset="0"/>
                <a:cs typeface="Arial" pitchFamily="34" charset="0"/>
              </a:rPr>
            </a:br>
            <a:endParaRPr lang="en-IN" sz="2382" kern="0" spc="-44" dirty="0"/>
          </a:p>
        </p:txBody>
      </p:sp>
      <p:sp>
        <p:nvSpPr>
          <p:cNvPr id="8" name="TextBox 7"/>
          <p:cNvSpPr txBox="1"/>
          <p:nvPr>
            <p:custDataLst>
              <p:tags r:id="rId1"/>
            </p:custDataLst>
          </p:nvPr>
        </p:nvSpPr>
        <p:spPr>
          <a:xfrm>
            <a:off x="1927412" y="1168267"/>
            <a:ext cx="1448596" cy="228076"/>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2"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As of October 2023</a:t>
            </a:r>
          </a:p>
        </p:txBody>
      </p:sp>
      <p:sp>
        <p:nvSpPr>
          <p:cNvPr id="17" name="Content Placeholder 3"/>
          <p:cNvSpPr txBox="1">
            <a:spLocks/>
          </p:cNvSpPr>
          <p:nvPr/>
        </p:nvSpPr>
        <p:spPr>
          <a:xfrm>
            <a:off x="1994648" y="6061395"/>
            <a:ext cx="8296674" cy="109985"/>
          </a:xfrm>
          <a:prstGeom prst="rect">
            <a:avLst/>
          </a:prstGeom>
        </p:spPr>
        <p:txBody>
          <a:bodyPr vert="horz" wrap="square" lIns="0" tIns="0" rIns="0" bIns="0" rtlCol="0" anchor="b" anchorCtr="0">
            <a:spAutoFit/>
          </a:bodyPr>
          <a:lstStyle>
            <a:lvl1pPr marL="228600" indent="-228600" algn="l" defTabSz="914400" rtl="0" eaLnBrk="1" latinLnBrk="0" hangingPunct="1">
              <a:spcBef>
                <a:spcPct val="20000"/>
              </a:spcBef>
              <a:buClr>
                <a:schemeClr val="accent3"/>
              </a:buClr>
              <a:buFont typeface="Corbel" panose="020B0503020204020204" pitchFamily="34" charset="0"/>
              <a:buChar char="•"/>
              <a:defRPr sz="1600" kern="1200" baseline="0">
                <a:solidFill>
                  <a:schemeClr val="tx1"/>
                </a:solidFill>
                <a:latin typeface="Corbel" panose="020B0503020204020204" pitchFamily="34" charset="0"/>
                <a:ea typeface="+mn-ea"/>
                <a:cs typeface="+mn-cs"/>
              </a:defRPr>
            </a:lvl1pPr>
            <a:lvl2pPr marL="571500" indent="-228600" algn="l" defTabSz="914400" rtl="0" eaLnBrk="1" latinLnBrk="0" hangingPunct="1">
              <a:spcBef>
                <a:spcPct val="20000"/>
              </a:spcBef>
              <a:buClr>
                <a:schemeClr val="accent3"/>
              </a:buClr>
              <a:buFont typeface="Arial" panose="020B0604020202020204" pitchFamily="34" charset="0"/>
              <a:buChar char="–"/>
              <a:defRPr sz="1400" kern="1200" baseline="0">
                <a:solidFill>
                  <a:schemeClr val="tx1"/>
                </a:solidFill>
                <a:latin typeface="Corbel" panose="020B0503020204020204" pitchFamily="34" charset="0"/>
                <a:ea typeface="+mn-ea"/>
                <a:cs typeface="+mn-cs"/>
              </a:defRPr>
            </a:lvl2pPr>
            <a:lvl3pPr marL="914400" indent="-228600" algn="l" defTabSz="914400" rtl="0" eaLnBrk="1" latinLnBrk="0" hangingPunct="1">
              <a:spcBef>
                <a:spcPct val="20000"/>
              </a:spcBef>
              <a:buClr>
                <a:schemeClr val="accent3"/>
              </a:buClr>
              <a:buFont typeface="Arial" panose="020B0604020202020204" pitchFamily="34" charset="0"/>
              <a:buChar char="•"/>
              <a:defRPr sz="1400" kern="1200" baseline="0">
                <a:solidFill>
                  <a:schemeClr val="tx1"/>
                </a:solidFill>
                <a:latin typeface="Corbel" panose="020B0503020204020204" pitchFamily="34" charset="0"/>
                <a:ea typeface="+mn-ea"/>
                <a:cs typeface="+mn-cs"/>
              </a:defRPr>
            </a:lvl3pPr>
            <a:lvl4pPr marL="1257300" indent="-228600" algn="l" defTabSz="914400" rtl="0" eaLnBrk="1" latinLnBrk="0" hangingPunct="1">
              <a:spcBef>
                <a:spcPct val="20000"/>
              </a:spcBef>
              <a:buClr>
                <a:schemeClr val="accent3"/>
              </a:buClr>
              <a:buFont typeface="Arial" panose="020B0604020202020204" pitchFamily="34" charset="0"/>
              <a:buChar char="–"/>
              <a:defRPr sz="1400" kern="1200" baseline="0">
                <a:solidFill>
                  <a:schemeClr val="tx1"/>
                </a:solidFill>
                <a:latin typeface="Corbel" panose="020B0503020204020204" pitchFamily="34" charset="0"/>
                <a:ea typeface="+mn-ea"/>
                <a:cs typeface="+mn-cs"/>
              </a:defRPr>
            </a:lvl4pPr>
            <a:lvl5pPr marL="1600200" indent="-228600" algn="l" defTabSz="914400" rtl="0" eaLnBrk="1" latinLnBrk="0" hangingPunct="1">
              <a:spcBef>
                <a:spcPct val="20000"/>
              </a:spcBef>
              <a:buClr>
                <a:schemeClr val="accent3"/>
              </a:buClr>
              <a:buFont typeface="Arial" panose="020B0604020202020204" pitchFamily="34" charset="0"/>
              <a:buChar char="•"/>
              <a:defRPr sz="1400" kern="1200" baseline="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8"/>
              </a:spcBef>
              <a:spcAft>
                <a:spcPts val="0"/>
              </a:spcAft>
              <a:buClr>
                <a:srgbClr val="6F6F6F"/>
              </a:buClr>
              <a:buSzTx/>
              <a:buFont typeface="Corbel" panose="020B0503020204020204" pitchFamily="34" charset="0"/>
              <a:buNone/>
              <a:tabLst/>
              <a:defRPr/>
            </a:pPr>
            <a:r>
              <a:rPr kumimoji="0" lang="en-US" sz="794"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Source: Congressional Budget Office, Bloomberg, Morgan Stanley Wealth Management Global Investment Office</a:t>
            </a:r>
            <a:endParaRPr kumimoji="0" lang="en-IN" sz="794"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2" name="Rectangle 21"/>
          <p:cNvSpPr/>
          <p:nvPr/>
        </p:nvSpPr>
        <p:spPr>
          <a:xfrm rot="16200000">
            <a:off x="3660240" y="-256340"/>
            <a:ext cx="4639235" cy="7970418"/>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88462" tIns="44238" rIns="88462" bIns="44238" rtlCol="0" anchor="ctr"/>
          <a:lstStyle/>
          <a:p>
            <a:pPr marL="0" marR="0" lvl="0" indent="0" algn="ctr" defTabSz="88465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304781A-0A75-EB20-F341-E7F2D567DCB0}"/>
              </a:ext>
            </a:extLst>
          </p:cNvPr>
          <p:cNvPicPr>
            <a:picLocks noChangeAspect="1"/>
          </p:cNvPicPr>
          <p:nvPr/>
        </p:nvPicPr>
        <p:blipFill>
          <a:blip r:embed="rId4"/>
          <a:stretch>
            <a:fillRect/>
          </a:stretch>
        </p:blipFill>
        <p:spPr>
          <a:xfrm>
            <a:off x="2398059" y="2238054"/>
            <a:ext cx="7052084" cy="3160297"/>
          </a:xfrm>
          <a:prstGeom prst="rect">
            <a:avLst/>
          </a:prstGeom>
        </p:spPr>
      </p:pic>
      <p:sp>
        <p:nvSpPr>
          <p:cNvPr id="2" name="TextBox 1">
            <a:extLst>
              <a:ext uri="{FF2B5EF4-FFF2-40B4-BE49-F238E27FC236}">
                <a16:creationId xmlns:a16="http://schemas.microsoft.com/office/drawing/2014/main" id="{D0EEB3FF-A83F-3426-9F0E-5C3DB8B8250B}"/>
              </a:ext>
            </a:extLst>
          </p:cNvPr>
          <p:cNvSpPr txBox="1"/>
          <p:nvPr/>
        </p:nvSpPr>
        <p:spPr>
          <a:xfrm>
            <a:off x="2096037" y="1598403"/>
            <a:ext cx="8165377" cy="639651"/>
          </a:xfrm>
          <a:prstGeom prst="rect">
            <a:avLst/>
          </a:prstGeom>
          <a:noFill/>
          <a:ln>
            <a:noFill/>
          </a:ln>
        </p:spPr>
        <p:txBody>
          <a:bodyPr wrap="square" lIns="89760" tIns="44881" rIns="89760" bIns="44881" rtlCol="0">
            <a:noAutofit/>
          </a:bodyPr>
          <a:lstStyle/>
          <a:p>
            <a:pPr marL="0" marR="0" lvl="0" indent="0" algn="l" defTabSz="887856" rtl="0" eaLnBrk="1" fontAlgn="auto" latinLnBrk="0" hangingPunct="1">
              <a:lnSpc>
                <a:spcPct val="100000"/>
              </a:lnSpc>
              <a:spcBef>
                <a:spcPts val="0"/>
              </a:spcBef>
              <a:spcAft>
                <a:spcPts val="197"/>
              </a:spcAft>
              <a:buClrTx/>
              <a:buSzTx/>
              <a:buFontTx/>
              <a:buNone/>
              <a:tabLst/>
              <a:defRPr/>
            </a:pPr>
            <a:endParaRPr kumimoji="0" lang="en-US" sz="1235" b="0" i="0" u="none" strike="noStrike" kern="1200" cap="none" spc="0" normalizeH="0" baseline="0" noProof="0" dirty="0">
              <a:ln>
                <a:noFill/>
              </a:ln>
              <a:solidFill>
                <a:srgbClr val="005A8B"/>
              </a:solidFill>
              <a:effectLst/>
              <a:uLnTx/>
              <a:uFillTx/>
              <a:latin typeface="Corbel" panose="020B0503020204020204" pitchFamily="34" charset="0"/>
              <a:ea typeface="+mn-ea"/>
              <a:cs typeface="Arial" pitchFamily="34" charset="0"/>
            </a:endParaRPr>
          </a:p>
        </p:txBody>
      </p:sp>
    </p:spTree>
    <p:extLst>
      <p:ext uri="{BB962C8B-B14F-4D97-AF65-F5344CB8AC3E}">
        <p14:creationId xmlns:p14="http://schemas.microsoft.com/office/powerpoint/2010/main" val="345887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9">
            <a:extLst>
              <a:ext uri="{FF2B5EF4-FFF2-40B4-BE49-F238E27FC236}">
                <a16:creationId xmlns:a16="http://schemas.microsoft.com/office/drawing/2014/main" id="{17C04A8A-64C3-4ABE-A69A-205A432E09A1}"/>
              </a:ext>
            </a:extLst>
          </p:cNvPr>
          <p:cNvSpPr>
            <a:spLocks noGrp="1"/>
          </p:cNvSpPr>
          <p:nvPr>
            <p:ph type="ctrTitle"/>
          </p:nvPr>
        </p:nvSpPr>
        <p:spPr>
          <a:xfrm>
            <a:off x="1102588" y="1235001"/>
            <a:ext cx="9664217" cy="440817"/>
          </a:xfrm>
        </p:spPr>
        <p:txBody>
          <a:bodyPr/>
          <a:lstStyle/>
          <a:p>
            <a:r>
              <a:rPr lang="en-US" dirty="0"/>
              <a:t>Applying geopolitical risk to investment practice</a:t>
            </a:r>
          </a:p>
        </p:txBody>
      </p:sp>
      <p:sp>
        <p:nvSpPr>
          <p:cNvPr id="6" name="Text Placeholder 5">
            <a:extLst>
              <a:ext uri="{FF2B5EF4-FFF2-40B4-BE49-F238E27FC236}">
                <a16:creationId xmlns:a16="http://schemas.microsoft.com/office/drawing/2014/main" id="{93A78BF1-A855-0BE6-EBA8-689C0AC2797F}"/>
              </a:ext>
            </a:extLst>
          </p:cNvPr>
          <p:cNvSpPr>
            <a:spLocks noGrp="1"/>
          </p:cNvSpPr>
          <p:nvPr>
            <p:ph type="body" sz="quarter" idx="13"/>
          </p:nvPr>
        </p:nvSpPr>
        <p:spPr>
          <a:xfrm>
            <a:off x="1271392" y="2053155"/>
            <a:ext cx="9438623" cy="346075"/>
          </a:xfrm>
        </p:spPr>
        <p:txBody>
          <a:bodyPr/>
          <a:lstStyle/>
          <a:p>
            <a:r>
              <a:rPr lang="en-US" sz="1600" dirty="0"/>
              <a:t>Does geopolitical risk really matter for investors? </a:t>
            </a:r>
            <a:r>
              <a:rPr lang="en-US" sz="1600" i="1" dirty="0"/>
              <a:t>This is typically a function of time horizon. </a:t>
            </a:r>
          </a:p>
        </p:txBody>
      </p:sp>
      <p:sp>
        <p:nvSpPr>
          <p:cNvPr id="7" name="Text Placeholder 6">
            <a:extLst>
              <a:ext uri="{FF2B5EF4-FFF2-40B4-BE49-F238E27FC236}">
                <a16:creationId xmlns:a16="http://schemas.microsoft.com/office/drawing/2014/main" id="{D0DD64C5-A970-B7B6-7AA4-988622080533}"/>
              </a:ext>
            </a:extLst>
          </p:cNvPr>
          <p:cNvSpPr>
            <a:spLocks noGrp="1"/>
          </p:cNvSpPr>
          <p:nvPr>
            <p:ph type="body" sz="quarter" idx="14"/>
          </p:nvPr>
        </p:nvSpPr>
        <p:spPr>
          <a:xfrm>
            <a:off x="1271392" y="2977715"/>
            <a:ext cx="9438623" cy="346075"/>
          </a:xfrm>
        </p:spPr>
        <p:txBody>
          <a:bodyPr/>
          <a:lstStyle/>
          <a:p>
            <a:r>
              <a:rPr lang="en-US" sz="1600" dirty="0"/>
              <a:t>Investors face tradeoffs between agility and resilience.</a:t>
            </a:r>
          </a:p>
        </p:txBody>
      </p:sp>
      <p:sp>
        <p:nvSpPr>
          <p:cNvPr id="9" name="Text Placeholder 8">
            <a:extLst>
              <a:ext uri="{FF2B5EF4-FFF2-40B4-BE49-F238E27FC236}">
                <a16:creationId xmlns:a16="http://schemas.microsoft.com/office/drawing/2014/main" id="{F36E4AC8-39E4-0D29-5B68-DB33643E2476}"/>
              </a:ext>
            </a:extLst>
          </p:cNvPr>
          <p:cNvSpPr>
            <a:spLocks noGrp="1"/>
          </p:cNvSpPr>
          <p:nvPr>
            <p:ph type="body" sz="quarter" idx="15"/>
          </p:nvPr>
        </p:nvSpPr>
        <p:spPr>
          <a:xfrm>
            <a:off x="1271392" y="3912435"/>
            <a:ext cx="9664217" cy="346075"/>
          </a:xfrm>
        </p:spPr>
        <p:txBody>
          <a:bodyPr/>
          <a:lstStyle/>
          <a:p>
            <a:r>
              <a:rPr lang="en-US" sz="1600" dirty="0"/>
              <a:t>Focus on action, not distraction.</a:t>
            </a:r>
          </a:p>
        </p:txBody>
      </p:sp>
      <p:sp>
        <p:nvSpPr>
          <p:cNvPr id="2" name="TextBox 1">
            <a:extLst>
              <a:ext uri="{FF2B5EF4-FFF2-40B4-BE49-F238E27FC236}">
                <a16:creationId xmlns:a16="http://schemas.microsoft.com/office/drawing/2014/main" id="{26984BD8-6339-2389-30E0-1AACE6B3FFBF}"/>
              </a:ext>
            </a:extLst>
          </p:cNvPr>
          <p:cNvSpPr txBox="1">
            <a:spLocks noChangeArrowheads="1"/>
          </p:cNvSpPr>
          <p:nvPr/>
        </p:nvSpPr>
        <p:spPr bwMode="auto">
          <a:xfrm>
            <a:off x="380674" y="5069432"/>
            <a:ext cx="11430651" cy="646331"/>
          </a:xfrm>
          <a:prstGeom prst="rect">
            <a:avLst/>
          </a:prstGeom>
          <a:noFill/>
          <a:ln w="9525">
            <a:noFill/>
            <a:miter lim="800000"/>
            <a:headEnd/>
            <a:tailEnd/>
          </a:ln>
        </p:spPr>
        <p:txBody>
          <a:bodyPr wrap="squar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LAUREN GOODWIN</a:t>
            </a:r>
            <a:br>
              <a:rPr kumimoji="0" lang="en-US" alt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alt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H</a:t>
            </a:r>
            <a:r>
              <a:rPr kumimoji="0" lang="en-US" altLang="en-US" sz="1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ead of Multi-Asset Portfolio Strategy </a:t>
            </a:r>
            <a:br>
              <a:rPr kumimoji="0" lang="en-US" altLang="en-US" sz="1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altLang="en-US" sz="1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New York Life Investments </a:t>
            </a:r>
          </a:p>
        </p:txBody>
      </p:sp>
    </p:spTree>
    <p:extLst>
      <p:ext uri="{BB962C8B-B14F-4D97-AF65-F5344CB8AC3E}">
        <p14:creationId xmlns:p14="http://schemas.microsoft.com/office/powerpoint/2010/main" val="17228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A2A65-4768-BA06-812D-F083A8D2D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1161288"/>
          </a:xfrm>
          <a:prstGeom prst="rect">
            <a:avLst/>
          </a:prstGeom>
        </p:spPr>
      </p:pic>
      <p:sp>
        <p:nvSpPr>
          <p:cNvPr id="9" name="TextBox 8">
            <a:extLst>
              <a:ext uri="{FF2B5EF4-FFF2-40B4-BE49-F238E27FC236}">
                <a16:creationId xmlns:a16="http://schemas.microsoft.com/office/drawing/2014/main" id="{9E7D3DF9-1011-4DC6-95F7-443732893B5A}"/>
              </a:ext>
            </a:extLst>
          </p:cNvPr>
          <p:cNvSpPr txBox="1"/>
          <p:nvPr/>
        </p:nvSpPr>
        <p:spPr>
          <a:xfrm>
            <a:off x="311653" y="3429000"/>
            <a:ext cx="11568694" cy="523220"/>
          </a:xfrm>
          <a:prstGeom prst="rect">
            <a:avLst/>
          </a:prstGeom>
          <a:noFill/>
        </p:spPr>
        <p:txBody>
          <a:bodyPr wrap="square">
            <a:spAutoFit/>
          </a:bodyPr>
          <a:lstStyle/>
          <a:p>
            <a:pPr algn="ctr"/>
            <a:r>
              <a:rPr lang="en-US" sz="2800" b="1" dirty="0">
                <a:solidFill>
                  <a:srgbClr val="0D383F"/>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728921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MTEXTLINKS" val="&lt;Data vendor=&quot;FactSet&quot; application=&quot;PresLink&quot; version=&quot;2013.1&quot; XMLVersion=&quot;C591227E-C126-49DE-B816-0EB840665770&quot; iXMLVersion=&quot;1&quot;&gt;&#10;  &lt;SrcLMs /&gt;&#10;&lt;/Data&gt;"/>
  <p:tag name="DMTEXTLINKSFLEXIBLE" val="&lt;Data vendor=&quot;FactSet&quot; application=&quot;PresLink&quot; version=&quot;2013.1&quot; XMLVersion=&quot;C591227E-C126-49DE-B816-0EB840665770&quot; iXMLVersion=&quot;1&quot;&gt;&#10;  &lt;SrcLMs /&gt;&#10;&lt;/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Custom 22">
      <a:dk1>
        <a:srgbClr val="6F6F6F"/>
      </a:dk1>
      <a:lt1>
        <a:sysClr val="window" lastClr="FFFFFF"/>
      </a:lt1>
      <a:dk2>
        <a:srgbClr val="005A8B"/>
      </a:dk2>
      <a:lt2>
        <a:srgbClr val="C5C7C9"/>
      </a:lt2>
      <a:accent1>
        <a:srgbClr val="005A8B"/>
      </a:accent1>
      <a:accent2>
        <a:srgbClr val="4CBCEA"/>
      </a:accent2>
      <a:accent3>
        <a:srgbClr val="EEECE1"/>
      </a:accent3>
      <a:accent4>
        <a:srgbClr val="182B49"/>
      </a:accent4>
      <a:accent5>
        <a:srgbClr val="B6BF00"/>
      </a:accent5>
      <a:accent6>
        <a:srgbClr val="E98300"/>
      </a:accent6>
      <a:hlink>
        <a:srgbClr val="005A8B"/>
      </a:hlink>
      <a:folHlink>
        <a:srgbClr val="BABC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YL">
  <a:themeElements>
    <a:clrScheme name="NYL 2023 2">
      <a:dk1>
        <a:srgbClr val="000000"/>
      </a:dk1>
      <a:lt1>
        <a:srgbClr val="FFFFFF"/>
      </a:lt1>
      <a:dk2>
        <a:srgbClr val="44546A"/>
      </a:dk2>
      <a:lt2>
        <a:srgbClr val="E7E6E6"/>
      </a:lt2>
      <a:accent1>
        <a:srgbClr val="003057"/>
      </a:accent1>
      <a:accent2>
        <a:srgbClr val="E6A65D"/>
      </a:accent2>
      <a:accent3>
        <a:srgbClr val="565656"/>
      </a:accent3>
      <a:accent4>
        <a:srgbClr val="32645C"/>
      </a:accent4>
      <a:accent5>
        <a:srgbClr val="5C4C79"/>
      </a:accent5>
      <a:accent6>
        <a:srgbClr val="D9D9D6"/>
      </a:accent6>
      <a:hlink>
        <a:srgbClr val="32645C"/>
      </a:hlink>
      <a:folHlink>
        <a:srgbClr val="5C4C79"/>
      </a:folHlink>
    </a:clrScheme>
    <a:fontScheme name="Custom 29">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084-23 16x9 PPT Template 8.30.23 JS 1_CB.pptx" id="{7699F33E-A10C-4704-B5FD-9F416F1198D8}" vid="{F4006EC3-C91B-4CFB-B7F2-AA9AAC20146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TotalTime>
  <Words>504</Words>
  <Application>Microsoft Office PowerPoint</Application>
  <PresentationFormat>Widescreen</PresentationFormat>
  <Paragraphs>110</Paragraphs>
  <Slides>7</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vt:i4>
      </vt:variant>
    </vt:vector>
  </HeadingPairs>
  <TitlesOfParts>
    <vt:vector size="23" baseType="lpstr">
      <vt:lpstr>Arial</vt:lpstr>
      <vt:lpstr>Arial Narrow</vt:lpstr>
      <vt:lpstr>Calibri</vt:lpstr>
      <vt:lpstr>Calibri Light</vt:lpstr>
      <vt:lpstr>Corbel</vt:lpstr>
      <vt:lpstr>Georgia</vt:lpstr>
      <vt:lpstr>Georgia Pro</vt:lpstr>
      <vt:lpstr>GT America</vt:lpstr>
      <vt:lpstr>GT America Light</vt:lpstr>
      <vt:lpstr>GT America Medium</vt:lpstr>
      <vt:lpstr>Raleway</vt:lpstr>
      <vt:lpstr>System Font Regular</vt:lpstr>
      <vt:lpstr>Tahoma</vt:lpstr>
      <vt:lpstr>Office Theme</vt:lpstr>
      <vt:lpstr>10_Office Theme</vt:lpstr>
      <vt:lpstr>NYL</vt:lpstr>
      <vt:lpstr>PowerPoint Presentation</vt:lpstr>
      <vt:lpstr>PowerPoint Presentation</vt:lpstr>
      <vt:lpstr>PowerPoint Presentation</vt:lpstr>
      <vt:lpstr>PowerPoint Presentation</vt:lpstr>
      <vt:lpstr>Net interest outlays are projected to rise by the Congressional Budget Office (CBO) </vt:lpstr>
      <vt:lpstr>Applying geopolitical risk to investment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Sabiyah (US)</dc:creator>
  <cp:lastModifiedBy>Mishibinijima, Carrie (CA)</cp:lastModifiedBy>
  <cp:revision>60</cp:revision>
  <dcterms:created xsi:type="dcterms:W3CDTF">2022-05-23T16:49:14Z</dcterms:created>
  <dcterms:modified xsi:type="dcterms:W3CDTF">2023-10-24T14:01:07Z</dcterms:modified>
</cp:coreProperties>
</file>